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647" r:id="rId2"/>
    <p:sldId id="732" r:id="rId3"/>
    <p:sldId id="767" r:id="rId4"/>
    <p:sldId id="765" r:id="rId5"/>
    <p:sldId id="766" r:id="rId6"/>
    <p:sldId id="771" r:id="rId7"/>
    <p:sldId id="772" r:id="rId8"/>
    <p:sldId id="751" r:id="rId9"/>
    <p:sldId id="759" r:id="rId10"/>
    <p:sldId id="762" r:id="rId11"/>
    <p:sldId id="768" r:id="rId12"/>
    <p:sldId id="753" r:id="rId13"/>
    <p:sldId id="752" r:id="rId14"/>
    <p:sldId id="756" r:id="rId15"/>
    <p:sldId id="757" r:id="rId16"/>
    <p:sldId id="770" r:id="rId17"/>
    <p:sldId id="763" r:id="rId18"/>
    <p:sldId id="764" r:id="rId19"/>
    <p:sldId id="738" r:id="rId20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 userDrawn="1">
          <p15:clr>
            <a:srgbClr val="A4A3A4"/>
          </p15:clr>
        </p15:guide>
        <p15:guide id="2" pos="2136" userDrawn="1">
          <p15:clr>
            <a:srgbClr val="A4A3A4"/>
          </p15:clr>
        </p15:guide>
        <p15:guide id="3" orient="horz" pos="3107" userDrawn="1">
          <p15:clr>
            <a:srgbClr val="A4A3A4"/>
          </p15:clr>
        </p15:guide>
        <p15:guide id="4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J-USER" initials="F" lastIdx="0" clrIdx="0"/>
  <p:cmAuthor id="1" name="粟野 賀津夫" initials="粟野" lastIdx="1" clrIdx="1">
    <p:extLst>
      <p:ext uri="{19B8F6BF-5375-455C-9EA6-DF929625EA0E}">
        <p15:presenceInfo xmlns:p15="http://schemas.microsoft.com/office/powerpoint/2012/main" userId="S::awanok@bunri.onmicrosoft.com::0ddf3b33-75c7-446b-a77a-57d8f556914f" providerId="AD"/>
      </p:ext>
    </p:extLst>
  </p:cmAuthor>
  <p:cmAuthor id="2" name="立浪" initials="立浪" lastIdx="1" clrIdx="2">
    <p:extLst>
      <p:ext uri="{19B8F6BF-5375-455C-9EA6-DF929625EA0E}">
        <p15:presenceInfo xmlns:p15="http://schemas.microsoft.com/office/powerpoint/2012/main" userId="S-1-5-21-980028792-3393570636-3072239790-12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5AAE66"/>
    <a:srgbClr val="E9904D"/>
    <a:srgbClr val="166FB6"/>
    <a:srgbClr val="ED9F2D"/>
    <a:srgbClr val="FF00FF"/>
    <a:srgbClr val="009A34"/>
    <a:srgbClr val="FF9999"/>
    <a:srgbClr val="E9904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0" autoAdjust="0"/>
    <p:restoredTop sz="86456" autoAdjust="0"/>
  </p:normalViewPr>
  <p:slideViewPr>
    <p:cSldViewPr>
      <p:cViewPr varScale="1">
        <p:scale>
          <a:sx n="78" d="100"/>
          <a:sy n="78" d="100"/>
        </p:scale>
        <p:origin x="120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8022"/>
    </p:cViewPr>
  </p:sorterViewPr>
  <p:notesViewPr>
    <p:cSldViewPr>
      <p:cViewPr varScale="1">
        <p:scale>
          <a:sx n="51" d="100"/>
          <a:sy n="51" d="100"/>
        </p:scale>
        <p:origin x="2988" y="78"/>
      </p:cViewPr>
      <p:guideLst>
        <p:guide orient="horz" pos="3119"/>
        <p:guide pos="2136"/>
        <p:guide orient="horz" pos="3107"/>
        <p:guide pos="212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2919302" cy="493237"/>
          </a:xfrm>
          <a:prstGeom prst="rect">
            <a:avLst/>
          </a:prstGeom>
        </p:spPr>
        <p:txBody>
          <a:bodyPr vert="horz" lIns="90624" tIns="45312" rIns="90624" bIns="45312" rtlCol="0"/>
          <a:lstStyle>
            <a:lvl1pPr algn="l">
              <a:defRPr sz="1200"/>
            </a:lvl1pPr>
          </a:lstStyle>
          <a:p>
            <a:endParaRPr kumimoji="1" lang="ja-JP" altLang="en-US" dirty="0">
              <a:ea typeface="メイリオ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894" y="3"/>
            <a:ext cx="2919302" cy="493237"/>
          </a:xfrm>
          <a:prstGeom prst="rect">
            <a:avLst/>
          </a:prstGeom>
        </p:spPr>
        <p:txBody>
          <a:bodyPr vert="horz" lIns="90624" tIns="45312" rIns="90624" bIns="45312" rtlCol="0"/>
          <a:lstStyle>
            <a:lvl1pPr algn="r">
              <a:defRPr sz="1200"/>
            </a:lvl1pPr>
          </a:lstStyle>
          <a:p>
            <a:r>
              <a:rPr kumimoji="1" lang="en-US" altLang="ja-JP">
                <a:ea typeface="メイリオ"/>
              </a:rPr>
              <a:t>2019/8/2</a:t>
            </a:r>
            <a:endParaRPr kumimoji="1" lang="ja-JP" altLang="en-US" dirty="0">
              <a:ea typeface="メイリオ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505"/>
            <a:ext cx="2919302" cy="493236"/>
          </a:xfrm>
          <a:prstGeom prst="rect">
            <a:avLst/>
          </a:prstGeom>
        </p:spPr>
        <p:txBody>
          <a:bodyPr vert="horz" lIns="90624" tIns="45312" rIns="90624" bIns="45312" rtlCol="0" anchor="b"/>
          <a:lstStyle>
            <a:lvl1pPr algn="l">
              <a:defRPr sz="1200"/>
            </a:lvl1pPr>
          </a:lstStyle>
          <a:p>
            <a:endParaRPr kumimoji="1" lang="ja-JP" altLang="en-US" dirty="0">
              <a:ea typeface="メイリオ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894" y="9371505"/>
            <a:ext cx="2919302" cy="493236"/>
          </a:xfrm>
          <a:prstGeom prst="rect">
            <a:avLst/>
          </a:prstGeom>
        </p:spPr>
        <p:txBody>
          <a:bodyPr vert="horz" lIns="90624" tIns="45312" rIns="90624" bIns="45312" rtlCol="0" anchor="b"/>
          <a:lstStyle>
            <a:lvl1pPr algn="r">
              <a:defRPr sz="1200"/>
            </a:lvl1pPr>
          </a:lstStyle>
          <a:p>
            <a:fld id="{01421193-EFB6-484A-A7BF-49824EA1F460}" type="slidenum">
              <a:rPr kumimoji="1" lang="ja-JP" altLang="en-US" smtClean="0">
                <a:ea typeface="メイリオ"/>
              </a:rPr>
              <a:pPr/>
              <a:t>‹#›</a:t>
            </a:fld>
            <a:endParaRPr kumimoji="1" lang="ja-JP" altLang="en-US" dirty="0"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25124468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3"/>
            <a:ext cx="291930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t" anchorCtr="0" compatLnSpc="1">
            <a:prstTxWarp prst="textNoShape">
              <a:avLst/>
            </a:prstTxWarp>
          </a:bodyPr>
          <a:lstStyle>
            <a:lvl1pPr defTabSz="907819">
              <a:defRPr>
                <a:ea typeface="メイリオ"/>
              </a:defRPr>
            </a:lvl1pPr>
          </a:lstStyle>
          <a:p>
            <a:endParaRPr lang="en-US" altLang="ja-JP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4" y="3"/>
            <a:ext cx="291930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t" anchorCtr="0" compatLnSpc="1">
            <a:prstTxWarp prst="textNoShape">
              <a:avLst/>
            </a:prstTxWarp>
          </a:bodyPr>
          <a:lstStyle>
            <a:lvl1pPr algn="r" defTabSz="907819">
              <a:defRPr>
                <a:ea typeface="メイリオ"/>
              </a:defRPr>
            </a:lvl1pPr>
          </a:lstStyle>
          <a:p>
            <a:r>
              <a:rPr lang="en-US" altLang="ja-JP"/>
              <a:t>2019/8/2</a:t>
            </a:r>
            <a:endParaRPr lang="en-US" altLang="ja-JP" dirty="0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41363"/>
            <a:ext cx="4929188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5621" y="4686538"/>
            <a:ext cx="5387668" cy="4439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dirty="0"/>
              <a:t>マスタ テキストの書式設定</a:t>
            </a:r>
          </a:p>
          <a:p>
            <a:pPr lvl="1"/>
            <a:r>
              <a:rPr lang="ja-JP" altLang="en-US" noProof="0" dirty="0"/>
              <a:t>第 </a:t>
            </a:r>
            <a:r>
              <a:rPr lang="en-US" altLang="ja-JP" noProof="0" dirty="0"/>
              <a:t>2 </a:t>
            </a:r>
            <a:r>
              <a:rPr lang="ja-JP" altLang="en-US" noProof="0" dirty="0"/>
              <a:t>レベル</a:t>
            </a:r>
          </a:p>
          <a:p>
            <a:pPr lvl="2"/>
            <a:r>
              <a:rPr lang="ja-JP" altLang="en-US" noProof="0" dirty="0"/>
              <a:t>第 </a:t>
            </a:r>
            <a:r>
              <a:rPr lang="en-US" altLang="ja-JP" noProof="0" dirty="0"/>
              <a:t>3 </a:t>
            </a:r>
            <a:r>
              <a:rPr lang="ja-JP" altLang="en-US" noProof="0" dirty="0"/>
              <a:t>レベル</a:t>
            </a:r>
          </a:p>
          <a:p>
            <a:pPr lvl="3"/>
            <a:r>
              <a:rPr lang="ja-JP" altLang="en-US" noProof="0" dirty="0"/>
              <a:t>第 </a:t>
            </a:r>
            <a:r>
              <a:rPr lang="en-US" altLang="ja-JP" noProof="0" dirty="0"/>
              <a:t>4 </a:t>
            </a:r>
            <a:r>
              <a:rPr lang="ja-JP" altLang="en-US" noProof="0" dirty="0"/>
              <a:t>レベル</a:t>
            </a:r>
          </a:p>
          <a:p>
            <a:pPr lvl="4"/>
            <a:r>
              <a:rPr lang="ja-JP" altLang="en-US" noProof="0" dirty="0"/>
              <a:t>第 </a:t>
            </a:r>
            <a:r>
              <a:rPr lang="en-US" altLang="ja-JP" noProof="0" dirty="0"/>
              <a:t>5 </a:t>
            </a:r>
            <a:r>
              <a:rPr lang="ja-JP" altLang="en-US" noProof="0" dirty="0"/>
              <a:t>レベル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371505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b" anchorCtr="0" compatLnSpc="1">
            <a:prstTxWarp prst="textNoShape">
              <a:avLst/>
            </a:prstTxWarp>
          </a:bodyPr>
          <a:lstStyle>
            <a:lvl1pPr defTabSz="907819">
              <a:defRPr>
                <a:ea typeface="メイリオ"/>
              </a:defRPr>
            </a:lvl1pPr>
          </a:lstStyle>
          <a:p>
            <a:endParaRPr lang="en-US" altLang="ja-JP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4" y="9371505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1" tIns="45301" rIns="90601" bIns="45301" numCol="1" anchor="b" anchorCtr="0" compatLnSpc="1">
            <a:prstTxWarp prst="textNoShape">
              <a:avLst/>
            </a:prstTxWarp>
          </a:bodyPr>
          <a:lstStyle>
            <a:lvl1pPr algn="r" defTabSz="907819">
              <a:defRPr>
                <a:ea typeface="メイリオ"/>
              </a:defRPr>
            </a:lvl1pPr>
          </a:lstStyle>
          <a:p>
            <a:fld id="{A2BF0634-4721-4A6A-9EDB-7217FCE35927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9943460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メイリオ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メイリオ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メイリオ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メイリオ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メイリオ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19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37898" indent="-284777" defTabSz="907819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34381" indent="-226562" defTabSz="907819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587503" indent="-226562" defTabSz="907819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42199" indent="-228134" defTabSz="907819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495322" indent="-228134" defTabSz="907819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48445" indent="-228134" defTabSz="907819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01568" indent="-228134" defTabSz="907819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54689" indent="-228134" defTabSz="907819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47F9F805-0DE2-4D98-A5BF-B6FDF58D9F52}" type="slidenum">
              <a:rPr lang="en-US" altLang="ja-JP">
                <a:ea typeface="メイリオ"/>
              </a:rPr>
              <a:pPr eaLnBrk="1" hangingPunct="1"/>
              <a:t>1</a:t>
            </a:fld>
            <a:endParaRPr lang="en-US" altLang="ja-JP" dirty="0">
              <a:ea typeface="メイリオ"/>
            </a:endParaRPr>
          </a:p>
        </p:txBody>
      </p:sp>
      <p:sp>
        <p:nvSpPr>
          <p:cNvPr id="48131" name="Rectangle 7"/>
          <p:cNvSpPr txBox="1">
            <a:spLocks noGrp="1" noChangeArrowheads="1"/>
          </p:cNvSpPr>
          <p:nvPr/>
        </p:nvSpPr>
        <p:spPr bwMode="auto">
          <a:xfrm>
            <a:off x="3814893" y="9371503"/>
            <a:ext cx="2919302" cy="49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601" tIns="45301" rIns="90601" bIns="45301" anchor="b"/>
          <a:lstStyle>
            <a:lvl1pPr defTabSz="915988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4538" indent="-287338" defTabSz="915988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4588" indent="-228600" defTabSz="915988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1788" indent="-228600" defTabSz="915988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60575" indent="-230188" defTabSz="915988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77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49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321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93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/>
            <a:fld id="{3DBA3B95-AC55-4A21-971A-70C9102E48C9}" type="slidenum">
              <a:rPr lang="en-US" altLang="ja-JP">
                <a:ea typeface="メイリオ"/>
              </a:rPr>
              <a:pPr algn="r" eaLnBrk="1" hangingPunct="1"/>
              <a:t>1</a:t>
            </a:fld>
            <a:endParaRPr lang="en-US" altLang="ja-JP" dirty="0">
              <a:ea typeface="メイリオ"/>
            </a:endParaRPr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734" y="4686538"/>
            <a:ext cx="4938303" cy="4439132"/>
          </a:xfrm>
        </p:spPr>
        <p:txBody>
          <a:bodyPr lIns="89722" tIns="44860" rIns="89722" bIns="44860"/>
          <a:lstStyle/>
          <a:p>
            <a:pPr eaLnBrk="1" hangingPunct="1"/>
            <a:endParaRPr lang="ja-JP" altLang="ja-JP" dirty="0">
              <a:ea typeface="メイリオ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E3F1F9-DFBD-474E-BA3C-17DA1D66C79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ja-JP"/>
              <a:t>2019/8/2</a:t>
            </a:r>
            <a:endParaRPr lang="en-US" altLang="ja-JP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 txBox="1">
            <a:spLocks noGrp="1" noChangeArrowheads="1"/>
          </p:cNvSpPr>
          <p:nvPr/>
        </p:nvSpPr>
        <p:spPr bwMode="auto">
          <a:xfrm>
            <a:off x="3814894" y="9371503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589" tIns="45295" rIns="90589" bIns="45295" anchor="b"/>
          <a:lstStyle>
            <a:lvl1pPr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4538" indent="-287338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4588" indent="-228600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1788" indent="-228600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60575" indent="-230188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77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49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321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93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/>
            <a:fld id="{1098566A-EC80-4A7A-AE28-C47AEF619A7E}" type="slidenum">
              <a:rPr lang="en-US" altLang="ja-JP"/>
              <a:pPr algn="r" eaLnBrk="1" hangingPunct="1"/>
              <a:t>2</a:t>
            </a:fld>
            <a:endParaRPr lang="en-US" altLang="ja-JP" dirty="0"/>
          </a:p>
        </p:txBody>
      </p:sp>
      <p:sp>
        <p:nvSpPr>
          <p:cNvPr id="112643" name="Rectangle 7"/>
          <p:cNvSpPr txBox="1">
            <a:spLocks noGrp="1" noChangeArrowheads="1"/>
          </p:cNvSpPr>
          <p:nvPr/>
        </p:nvSpPr>
        <p:spPr bwMode="auto">
          <a:xfrm>
            <a:off x="3814894" y="9371503"/>
            <a:ext cx="2919302" cy="49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589" tIns="45295" rIns="90589" bIns="45295" anchor="b"/>
          <a:lstStyle>
            <a:lvl1pPr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4538" indent="-287338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4588" indent="-228600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1788" indent="-228600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60575" indent="-230188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77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49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321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93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/>
            <a:fld id="{0752B331-1098-490F-BE80-483DECE3889D}" type="slidenum">
              <a:rPr lang="en-US" altLang="ja-JP"/>
              <a:pPr algn="r" eaLnBrk="1" hangingPunct="1"/>
              <a:t>2</a:t>
            </a:fld>
            <a:endParaRPr lang="en-US" altLang="ja-JP" dirty="0"/>
          </a:p>
        </p:txBody>
      </p:sp>
      <p:sp>
        <p:nvSpPr>
          <p:cNvPr id="1126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734" y="4686538"/>
            <a:ext cx="4938303" cy="4439132"/>
          </a:xfrm>
        </p:spPr>
        <p:txBody>
          <a:bodyPr/>
          <a:lstStyle/>
          <a:p>
            <a:pPr eaLnBrk="1" hangingPunct="1"/>
            <a:endParaRPr lang="ja-JP" altLang="ja-JP" dirty="0">
              <a:latin typeface="Arial" charset="0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D52DBCD-D3B2-4650-BC2E-6CF8B23827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ja-JP"/>
              <a:t>2019/8/2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21403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ja-JP"/>
              <a:t>2019/8/2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BF0634-4721-4A6A-9EDB-7217FCE35927}" type="slidenum">
              <a:rPr lang="en-US" altLang="ja-JP" smtClean="0"/>
              <a:pPr/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73400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 txBox="1">
            <a:spLocks noGrp="1" noChangeArrowheads="1"/>
          </p:cNvSpPr>
          <p:nvPr/>
        </p:nvSpPr>
        <p:spPr bwMode="auto">
          <a:xfrm>
            <a:off x="3814894" y="9371503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589" tIns="45295" rIns="90589" bIns="45295" anchor="b"/>
          <a:lstStyle>
            <a:lvl1pPr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4538" indent="-287338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4588" indent="-228600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1788" indent="-228600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60575" indent="-230188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77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49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321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93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/>
            <a:fld id="{1098566A-EC80-4A7A-AE28-C47AEF619A7E}" type="slidenum">
              <a:rPr lang="en-US" altLang="ja-JP"/>
              <a:pPr algn="r" eaLnBrk="1" hangingPunct="1"/>
              <a:t>8</a:t>
            </a:fld>
            <a:endParaRPr lang="en-US" altLang="ja-JP" dirty="0"/>
          </a:p>
        </p:txBody>
      </p:sp>
      <p:sp>
        <p:nvSpPr>
          <p:cNvPr id="112643" name="Rectangle 7"/>
          <p:cNvSpPr txBox="1">
            <a:spLocks noGrp="1" noChangeArrowheads="1"/>
          </p:cNvSpPr>
          <p:nvPr/>
        </p:nvSpPr>
        <p:spPr bwMode="auto">
          <a:xfrm>
            <a:off x="3814894" y="9371503"/>
            <a:ext cx="2919302" cy="49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589" tIns="45295" rIns="90589" bIns="45295" anchor="b"/>
          <a:lstStyle>
            <a:lvl1pPr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4538" indent="-287338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4588" indent="-228600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1788" indent="-228600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60575" indent="-230188" defTabSz="9159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77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49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321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9375" indent="-230188" defTabSz="9159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/>
            <a:fld id="{0752B331-1098-490F-BE80-483DECE3889D}" type="slidenum">
              <a:rPr lang="en-US" altLang="ja-JP"/>
              <a:pPr algn="r" eaLnBrk="1" hangingPunct="1"/>
              <a:t>8</a:t>
            </a:fld>
            <a:endParaRPr lang="en-US" altLang="ja-JP" dirty="0"/>
          </a:p>
        </p:txBody>
      </p:sp>
      <p:sp>
        <p:nvSpPr>
          <p:cNvPr id="1126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734" y="4686538"/>
            <a:ext cx="4938303" cy="4439132"/>
          </a:xfrm>
        </p:spPr>
        <p:txBody>
          <a:bodyPr/>
          <a:lstStyle/>
          <a:p>
            <a:pPr eaLnBrk="1" hangingPunct="1"/>
            <a:endParaRPr lang="ja-JP" altLang="ja-JP" dirty="0">
              <a:latin typeface="Arial" charset="0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AB9DF4A-3F69-4D3E-8EF8-73AB92B2C8E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ja-JP"/>
              <a:t>2019/8/2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82369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ja-JP"/>
              <a:t>2019/8/2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BF0634-4721-4A6A-9EDB-7217FCE35927}" type="slidenum">
              <a:rPr lang="en-US" altLang="ja-JP" smtClean="0"/>
              <a:pPr/>
              <a:t>12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07678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14658" y="2812261"/>
            <a:ext cx="9144000" cy="1233479"/>
          </a:xfrm>
          <a:prstGeom prst="rect">
            <a:avLst/>
          </a:prstGeom>
          <a:solidFill>
            <a:srgbClr val="009A3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  <a:latin typeface="Arial"/>
              <a:ea typeface="メイリオ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819401"/>
            <a:ext cx="7772400" cy="1219200"/>
          </a:xfrm>
        </p:spPr>
        <p:txBody>
          <a:bodyPr/>
          <a:lstStyle>
            <a:lvl1pPr algn="ctr">
              <a:defRPr sz="3200" b="0">
                <a:solidFill>
                  <a:srgbClr val="FFFFFE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pic>
        <p:nvPicPr>
          <p:cNvPr id="9" name="図 8" descr="gakken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44322" y="819000"/>
            <a:ext cx="1455356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94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>
          <a:xfrm>
            <a:off x="8674662" y="6472801"/>
            <a:ext cx="469338" cy="385199"/>
          </a:xfrm>
          <a:prstGeom prst="rect">
            <a:avLst/>
          </a:prstGeom>
        </p:spPr>
        <p:txBody>
          <a:bodyPr/>
          <a:lstStyle>
            <a:lvl1pPr>
              <a:defRPr>
                <a:ea typeface="メイリオ"/>
              </a:defRPr>
            </a:lvl1pPr>
          </a:lstStyle>
          <a:p>
            <a:pPr>
              <a:defRPr/>
            </a:pPr>
            <a:fld id="{3B97074F-C460-4589-A918-F1656344C679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44645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>
          <a:xfrm>
            <a:off x="8674662" y="6472801"/>
            <a:ext cx="469338" cy="385199"/>
          </a:xfrm>
          <a:prstGeom prst="rect">
            <a:avLst/>
          </a:prstGeom>
        </p:spPr>
        <p:txBody>
          <a:bodyPr/>
          <a:lstStyle>
            <a:lvl1pPr>
              <a:defRPr>
                <a:ea typeface="メイリオ"/>
              </a:defRPr>
            </a:lvl1pPr>
          </a:lstStyle>
          <a:p>
            <a:pPr>
              <a:defRPr/>
            </a:pPr>
            <a:fld id="{A577CE63-0181-4C75-99B0-D16ACCC9A51C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55486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8674662" y="6472801"/>
            <a:ext cx="469338" cy="385199"/>
          </a:xfrm>
          <a:prstGeom prst="rect">
            <a:avLst/>
          </a:prstGeom>
        </p:spPr>
        <p:txBody>
          <a:bodyPr/>
          <a:lstStyle>
            <a:lvl1pPr>
              <a:defRPr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16124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4325" y="0"/>
            <a:ext cx="2127250" cy="52578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80988" y="0"/>
            <a:ext cx="6230937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>
          <a:xfrm>
            <a:off x="8674662" y="6472801"/>
            <a:ext cx="469338" cy="385199"/>
          </a:xfrm>
          <a:prstGeom prst="rect">
            <a:avLst/>
          </a:prstGeom>
        </p:spPr>
        <p:txBody>
          <a:bodyPr/>
          <a:lstStyle>
            <a:lvl1pPr>
              <a:defRPr>
                <a:ea typeface="メイリオ"/>
              </a:defRPr>
            </a:lvl1pPr>
          </a:lstStyle>
          <a:p>
            <a:pPr>
              <a:defRPr/>
            </a:pPr>
            <a:fld id="{7301609B-707C-4766-A7E4-31B9830A9E98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36220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819401"/>
            <a:ext cx="7772400" cy="1219200"/>
          </a:xfrm>
        </p:spPr>
        <p:txBody>
          <a:bodyPr/>
          <a:lstStyle>
            <a:lvl1pPr algn="ctr">
              <a:defRPr sz="3200" b="0">
                <a:solidFill>
                  <a:srgbClr val="FFFFFE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pic>
        <p:nvPicPr>
          <p:cNvPr id="9" name="図 8" descr="gakken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44322" y="819000"/>
            <a:ext cx="1455356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4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7101" y="228600"/>
            <a:ext cx="7092899" cy="64139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39163" y="6432602"/>
            <a:ext cx="433337" cy="349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 smtClean="0">
                <a:solidFill>
                  <a:schemeClr val="tx1"/>
                </a:solidFill>
                <a:latin typeface="メイリオ"/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6" name="直線コネクタ 15"/>
          <p:cNvCxnSpPr/>
          <p:nvPr userDrawn="1"/>
        </p:nvCxnSpPr>
        <p:spPr>
          <a:xfrm>
            <a:off x="437101" y="944610"/>
            <a:ext cx="8269798" cy="1588"/>
          </a:xfrm>
          <a:prstGeom prst="line">
            <a:avLst/>
          </a:prstGeom>
          <a:ln>
            <a:solidFill>
              <a:srgbClr val="009A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 userDrawn="1"/>
        </p:nvCxnSpPr>
        <p:spPr>
          <a:xfrm>
            <a:off x="437101" y="6354325"/>
            <a:ext cx="8269798" cy="1588"/>
          </a:xfrm>
          <a:prstGeom prst="line">
            <a:avLst/>
          </a:prstGeom>
          <a:ln w="12700">
            <a:solidFill>
              <a:srgbClr val="009A3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図 11">
            <a:extLst>
              <a:ext uri="{FF2B5EF4-FFF2-40B4-BE49-F238E27FC236}">
                <a16:creationId xmlns:a16="http://schemas.microsoft.com/office/drawing/2014/main" id="{9A6D0BE1-1C31-4950-B13B-176C71BD17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19" t="29866" r="58367" b="46498"/>
          <a:stretch/>
        </p:blipFill>
        <p:spPr>
          <a:xfrm>
            <a:off x="431540" y="6390332"/>
            <a:ext cx="900100" cy="324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97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3100387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9A34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0662" y="6472801"/>
            <a:ext cx="433338" cy="38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メイリオ"/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10310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33413" y="1143000"/>
            <a:ext cx="37925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8350" y="1143000"/>
            <a:ext cx="37925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72801"/>
            <a:ext cx="505338" cy="38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300" smtClean="0">
                <a:latin typeface="メイリオ"/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58654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>
          <a:xfrm>
            <a:off x="8674662" y="6472801"/>
            <a:ext cx="469338" cy="3851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>
                <a:ea typeface="メイリオ"/>
              </a:rPr>
              <a:t>Page</a:t>
            </a:r>
            <a:fld id="{BE7EBD8C-1381-4B29-8A75-F9353C40994A}" type="slidenum">
              <a:rPr lang="en-US" altLang="ja-JP" smtClean="0">
                <a:ea typeface="メイリオ"/>
              </a:rPr>
              <a:pPr>
                <a:defRPr/>
              </a:pPr>
              <a:t>‹#›</a:t>
            </a:fld>
            <a:endParaRPr lang="en-US" altLang="ja-JP" dirty="0"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250449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72801"/>
            <a:ext cx="505338" cy="38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300" smtClean="0">
                <a:latin typeface="メイリオ"/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0908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8674662" y="6472801"/>
            <a:ext cx="469338" cy="3851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>
                <a:ea typeface="メイリオ"/>
              </a:rPr>
              <a:t>Page</a:t>
            </a:r>
            <a:fld id="{65ED4B00-4A06-4FF6-9555-C894C5C9309A}" type="slidenum">
              <a:rPr lang="en-US" altLang="ja-JP" smtClean="0">
                <a:ea typeface="メイリオ"/>
              </a:rPr>
              <a:pPr>
                <a:defRPr/>
              </a:pPr>
              <a:t>‹#›</a:t>
            </a:fld>
            <a:endParaRPr lang="en-US" altLang="ja-JP" dirty="0"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4235933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72801"/>
            <a:ext cx="505338" cy="38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300" smtClean="0">
                <a:latin typeface="メイリオ"/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61807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22001" y="228600"/>
            <a:ext cx="7162800" cy="72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1059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2001" y="1223400"/>
            <a:ext cx="8099998" cy="49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10597" name="Text Box 9"/>
          <p:cNvSpPr txBox="1">
            <a:spLocks noChangeArrowheads="1"/>
          </p:cNvSpPr>
          <p:nvPr/>
        </p:nvSpPr>
        <p:spPr bwMode="auto">
          <a:xfrm>
            <a:off x="422275" y="5791200"/>
            <a:ext cx="3587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ja-JP" altLang="ja-JP" sz="2400" dirty="0">
              <a:latin typeface="メイリオ"/>
              <a:ea typeface="メイリオ"/>
            </a:endParaRP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387675FC-5533-4F4F-A7D4-1249B2735CE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39163" y="6432602"/>
            <a:ext cx="433337" cy="349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 smtClean="0">
                <a:solidFill>
                  <a:schemeClr val="tx1"/>
                </a:solidFill>
                <a:latin typeface="メイリオ"/>
                <a:ea typeface="メイリオ"/>
              </a:defRPr>
            </a:lvl1pPr>
          </a:lstStyle>
          <a:p>
            <a:pPr>
              <a:defRPr/>
            </a:pPr>
            <a:fld id="{112EA146-AC33-4D4C-BECA-41104911C2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711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7" r:id="rId12"/>
    <p:sldLayoutId id="2147483694" r:id="rId13"/>
  </p:sldLayoutIdLst>
  <p:hf sldNum="0" hdr="0" ftr="0" dt="0"/>
  <p:txStyles>
    <p:titleStyle>
      <a:lvl1pPr algn="l" defTabSz="762000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chemeClr val="tx1"/>
          </a:solidFill>
          <a:latin typeface="メイリオ"/>
          <a:ea typeface="+mj-ea"/>
          <a:cs typeface="+mj-cs"/>
        </a:defRPr>
      </a:lvl1pPr>
      <a:lvl2pPr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2pPr>
      <a:lvl3pPr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3pPr>
      <a:lvl4pPr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4pPr>
      <a:lvl5pPr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5pPr>
      <a:lvl6pPr marL="457200"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6pPr>
      <a:lvl7pPr marL="914400"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7pPr>
      <a:lvl8pPr marL="1371600"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8pPr>
      <a:lvl9pPr marL="1828800" algn="l" defTabSz="762000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メイリオ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メイリオ"/>
          <a:ea typeface="+mn-ea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メイリオ"/>
          <a:ea typeface="+mn-ea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メイリオ"/>
          <a:ea typeface="+mn-ea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メイリオ"/>
          <a:ea typeface="+mn-ea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-7329" y="656756"/>
            <a:ext cx="9158658" cy="1393624"/>
          </a:xfrm>
          <a:prstGeom prst="rect">
            <a:avLst/>
          </a:prstGeom>
          <a:solidFill>
            <a:srgbClr val="009A3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533506" name="Text Box 2"/>
          <p:cNvSpPr txBox="1">
            <a:spLocks noChangeArrowheads="1"/>
          </p:cNvSpPr>
          <p:nvPr/>
        </p:nvSpPr>
        <p:spPr bwMode="auto">
          <a:xfrm>
            <a:off x="136892" y="807736"/>
            <a:ext cx="8870215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ja-JP" altLang="en-US" sz="3600" b="1" dirty="0">
                <a:solidFill>
                  <a:schemeClr val="bg1"/>
                </a:solidFill>
                <a:latin typeface="メイリオ"/>
                <a:ea typeface="メイリオ"/>
              </a:rPr>
              <a:t>授業進度にあわせやすい！</a:t>
            </a:r>
            <a:endParaRPr lang="en-US" altLang="ja-JP" sz="3600" b="1" dirty="0">
              <a:solidFill>
                <a:schemeClr val="bg1"/>
              </a:solidFill>
              <a:latin typeface="メイリオ"/>
              <a:ea typeface="メイリオ"/>
            </a:endParaRPr>
          </a:p>
          <a:p>
            <a:pPr algn="ctr">
              <a:spcBef>
                <a:spcPts val="0"/>
              </a:spcBef>
              <a:defRPr/>
            </a:pPr>
            <a:r>
              <a:rPr lang="ja-JP" altLang="en-US" sz="3600" b="1" dirty="0">
                <a:solidFill>
                  <a:schemeClr val="bg1"/>
                </a:solidFill>
                <a:latin typeface="メイリオ"/>
                <a:ea typeface="メイリオ"/>
              </a:rPr>
              <a:t>小学英語教材とオンデマンド出版のご案内</a:t>
            </a:r>
            <a:endParaRPr lang="en-US" altLang="ja-JP" sz="3600" b="1" dirty="0">
              <a:solidFill>
                <a:schemeClr val="bg1"/>
              </a:solidFill>
              <a:latin typeface="メイリオ"/>
              <a:ea typeface="メイリオ"/>
            </a:endParaRPr>
          </a:p>
          <a:p>
            <a:pPr algn="ctr">
              <a:spcBef>
                <a:spcPts val="0"/>
              </a:spcBef>
              <a:defRPr/>
            </a:pPr>
            <a:endParaRPr lang="en-US" altLang="ja-JP" sz="4400" b="1" dirty="0">
              <a:solidFill>
                <a:schemeClr val="bg1"/>
              </a:solidFill>
              <a:latin typeface="メイリオ"/>
              <a:ea typeface="メイリオ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D24CABDA-81E0-4EBC-9EE8-C62C1A24F5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98" y="2524263"/>
            <a:ext cx="2475275" cy="34989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CFD734-1FE9-4C5A-8662-311C915275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19" t="29866" r="58367" b="46498"/>
          <a:stretch/>
        </p:blipFill>
        <p:spPr>
          <a:xfrm>
            <a:off x="6687235" y="6023170"/>
            <a:ext cx="2160597" cy="777808"/>
          </a:xfrm>
          <a:prstGeom prst="rect">
            <a:avLst/>
          </a:prstGeom>
        </p:spPr>
      </p:pic>
      <p:sp>
        <p:nvSpPr>
          <p:cNvPr id="7" name="Text Box 5">
            <a:extLst>
              <a:ext uri="{FF2B5EF4-FFF2-40B4-BE49-F238E27FC236}">
                <a16:creationId xmlns:a16="http://schemas.microsoft.com/office/drawing/2014/main" id="{C060FB14-5975-453D-851A-A157BDF4E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3973" y="6265832"/>
            <a:ext cx="3117919" cy="43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t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80000"/>
              </a:lnSpc>
              <a:spcBef>
                <a:spcPct val="50000"/>
              </a:spcBef>
              <a:spcAft>
                <a:spcPts val="600"/>
              </a:spcAft>
            </a:pPr>
            <a:r>
              <a:rPr lang="ja-JP" altLang="en-US" sz="28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8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2020</a:t>
            </a:r>
            <a:r>
              <a:rPr lang="ja-JP" altLang="en-US" sz="28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lang="en-US" altLang="ja-JP" sz="28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lang="ja-JP" altLang="en-US" sz="28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lang="en-US" altLang="ja-JP" sz="28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9</a:t>
            </a:r>
            <a:r>
              <a:rPr lang="ja-JP" altLang="en-US" sz="28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D537E8F-22AD-4A1F-9A78-BDE7B00F2C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5054" y="2533256"/>
            <a:ext cx="4813675" cy="348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910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F0D79508-417A-430D-A3B5-1CC26E19BC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6427" y="1173485"/>
            <a:ext cx="7952149" cy="3155615"/>
          </a:xfrm>
          <a:prstGeom prst="rect">
            <a:avLst/>
          </a:prstGeom>
        </p:spPr>
      </p:pic>
      <p:sp>
        <p:nvSpPr>
          <p:cNvPr id="4" name="タイトル 14">
            <a:extLst>
              <a:ext uri="{FF2B5EF4-FFF2-40B4-BE49-F238E27FC236}">
                <a16:creationId xmlns:a16="http://schemas.microsoft.com/office/drawing/2014/main" id="{A432B85C-3E31-41D2-BF48-11C9A09E8F8E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626429" y="272990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-2</a:t>
            </a:r>
            <a:r>
              <a:rPr lang="ja-JP" altLang="en-US" sz="2200" dirty="0">
                <a:solidFill>
                  <a:srgbClr val="FF0000"/>
                </a:solidFill>
              </a:rPr>
              <a:t>　</a:t>
            </a:r>
            <a:r>
              <a:rPr lang="ja-JP" altLang="en-US" sz="2200" kern="0" dirty="0">
                <a:solidFill>
                  <a:schemeClr val="tx1"/>
                </a:solidFill>
              </a:rPr>
              <a:t>オンデマンド出版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F68795D-CC90-46A9-8949-AC8DE8C05D4F}"/>
              </a:ext>
            </a:extLst>
          </p:cNvPr>
          <p:cNvSpPr/>
          <p:nvPr/>
        </p:nvSpPr>
        <p:spPr>
          <a:xfrm>
            <a:off x="397587" y="368660"/>
            <a:ext cx="457683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C2EFA3C-EA3B-4E3B-8E9D-4FE973C24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270" y="4942188"/>
            <a:ext cx="5700633" cy="945105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DF54C57-9BC7-4744-A542-4BEDDEC2AA9E}"/>
              </a:ext>
            </a:extLst>
          </p:cNvPr>
          <p:cNvSpPr txBox="1"/>
          <p:nvPr/>
        </p:nvSpPr>
        <p:spPr bwMode="auto">
          <a:xfrm>
            <a:off x="1241630" y="4234302"/>
            <a:ext cx="9001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ja-JP" altLang="en-US" sz="40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↓</a:t>
            </a:r>
          </a:p>
        </p:txBody>
      </p:sp>
    </p:spTree>
    <p:extLst>
      <p:ext uri="{BB962C8B-B14F-4D97-AF65-F5344CB8AC3E}">
        <p14:creationId xmlns:p14="http://schemas.microsoft.com/office/powerpoint/2010/main" val="1642794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3">
            <a:extLst>
              <a:ext uri="{FF2B5EF4-FFF2-40B4-BE49-F238E27FC236}">
                <a16:creationId xmlns:a16="http://schemas.microsoft.com/office/drawing/2014/main" id="{C64E35C4-6BE7-41FA-A4BC-EE439C7782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457" y="1551542"/>
            <a:ext cx="8555085" cy="113354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60454FE-3C01-48AF-BD2B-DB493D09DD69}"/>
              </a:ext>
            </a:extLst>
          </p:cNvPr>
          <p:cNvSpPr txBox="1"/>
          <p:nvPr/>
        </p:nvSpPr>
        <p:spPr bwMode="auto">
          <a:xfrm>
            <a:off x="397587" y="3136612"/>
            <a:ext cx="351039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ja-JP" altLang="en-US" sz="32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①表紙編集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1AE0DF-4E94-4F8F-9986-1688BAB598F9}"/>
              </a:ext>
            </a:extLst>
          </p:cNvPr>
          <p:cNvSpPr txBox="1"/>
          <p:nvPr/>
        </p:nvSpPr>
        <p:spPr bwMode="auto">
          <a:xfrm>
            <a:off x="6347738" y="3136611"/>
            <a:ext cx="279031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ja-JP" altLang="en-US" sz="32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②講座編集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25DA810-CFF0-40F8-97AC-72A8EFB844F9}"/>
              </a:ext>
            </a:extLst>
          </p:cNvPr>
          <p:cNvSpPr txBox="1"/>
          <p:nvPr/>
        </p:nvSpPr>
        <p:spPr bwMode="auto">
          <a:xfrm>
            <a:off x="2996825" y="3136611"/>
            <a:ext cx="3737482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ja-JP" altLang="en-US" sz="32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③ブックビュー</a:t>
            </a:r>
            <a:endParaRPr kumimoji="1" lang="en-US" altLang="ja-JP" sz="3200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kumimoji="1" lang="ja-JP" alt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　（紙面見本）</a:t>
            </a:r>
          </a:p>
        </p:txBody>
      </p:sp>
      <p:sp>
        <p:nvSpPr>
          <p:cNvPr id="14" name="タイトル 14">
            <a:extLst>
              <a:ext uri="{FF2B5EF4-FFF2-40B4-BE49-F238E27FC236}">
                <a16:creationId xmlns:a16="http://schemas.microsoft.com/office/drawing/2014/main" id="{01FC76D8-FF31-474F-9A2C-A606492FCF7A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626429" y="272990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-3</a:t>
            </a:r>
            <a:r>
              <a:rPr lang="ja-JP" altLang="en-US" sz="2200" dirty="0">
                <a:solidFill>
                  <a:srgbClr val="FF0000"/>
                </a:solidFill>
              </a:rPr>
              <a:t>　</a:t>
            </a:r>
            <a:r>
              <a:rPr lang="ja-JP" altLang="en-US" sz="2200" kern="0" dirty="0">
                <a:solidFill>
                  <a:schemeClr val="tx1"/>
                </a:solidFill>
              </a:rPr>
              <a:t>オンデマンド出版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B407181E-F319-4A36-BFAD-1EFFDFEBA223}"/>
              </a:ext>
            </a:extLst>
          </p:cNvPr>
          <p:cNvSpPr/>
          <p:nvPr/>
        </p:nvSpPr>
        <p:spPr>
          <a:xfrm>
            <a:off x="397587" y="368660"/>
            <a:ext cx="457683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716D0EF-6234-418F-B516-10ED0762B972}"/>
              </a:ext>
            </a:extLst>
          </p:cNvPr>
          <p:cNvSpPr txBox="1"/>
          <p:nvPr/>
        </p:nvSpPr>
        <p:spPr bwMode="auto">
          <a:xfrm>
            <a:off x="1378129" y="4464115"/>
            <a:ext cx="638773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ja-JP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３つのステップで</a:t>
            </a:r>
            <a:endParaRPr kumimoji="1" lang="en-US" altLang="ja-JP" sz="3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spcBef>
                <a:spcPct val="50000"/>
              </a:spcBef>
            </a:pPr>
            <a:r>
              <a:rPr kumimoji="1" lang="ja-JP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オンデマンド教材を作成します。</a:t>
            </a:r>
          </a:p>
        </p:txBody>
      </p:sp>
    </p:spTree>
    <p:extLst>
      <p:ext uri="{BB962C8B-B14F-4D97-AF65-F5344CB8AC3E}">
        <p14:creationId xmlns:p14="http://schemas.microsoft.com/office/powerpoint/2010/main" val="516433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6C809D6-62BA-4128-BCC2-F07982CC98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55" y="1413479"/>
            <a:ext cx="5216576" cy="4580806"/>
          </a:xfrm>
          <a:prstGeom prst="rect">
            <a:avLst/>
          </a:prstGeom>
        </p:spPr>
      </p:pic>
      <p:sp>
        <p:nvSpPr>
          <p:cNvPr id="4" name="タイトル 14">
            <a:extLst>
              <a:ext uri="{FF2B5EF4-FFF2-40B4-BE49-F238E27FC236}">
                <a16:creationId xmlns:a16="http://schemas.microsoft.com/office/drawing/2014/main" id="{404FF40C-04DB-417F-903E-F8FC485B788F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566555" y="334923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-4</a:t>
            </a:r>
            <a:r>
              <a:rPr lang="ja-JP" altLang="en-US" sz="2200" dirty="0">
                <a:solidFill>
                  <a:srgbClr val="FF0000"/>
                </a:solidFill>
              </a:rPr>
              <a:t>　</a:t>
            </a:r>
            <a:r>
              <a:rPr lang="ja-JP" altLang="en-US" sz="2200" kern="0" dirty="0">
                <a:solidFill>
                  <a:schemeClr val="tx1"/>
                </a:solidFill>
              </a:rPr>
              <a:t>オンデマンド出版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D3752D6D-D2CD-43A6-8287-2BA1A9C405F5}"/>
              </a:ext>
            </a:extLst>
          </p:cNvPr>
          <p:cNvSpPr/>
          <p:nvPr/>
        </p:nvSpPr>
        <p:spPr>
          <a:xfrm>
            <a:off x="423907" y="413665"/>
            <a:ext cx="40504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0DCE299-0D0C-4D0A-B7FF-A72ECC53AB3D}"/>
              </a:ext>
            </a:extLst>
          </p:cNvPr>
          <p:cNvSpPr txBox="1"/>
          <p:nvPr/>
        </p:nvSpPr>
        <p:spPr bwMode="auto">
          <a:xfrm>
            <a:off x="5921625" y="1687945"/>
            <a:ext cx="3475759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ja-JP" altLang="en-US" sz="32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①表紙編集</a:t>
            </a:r>
            <a:endParaRPr kumimoji="1" lang="en-US" altLang="ja-JP" sz="3200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endParaRPr kumimoji="1" lang="en-US" altLang="ja-JP" sz="3200" dirty="0"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表紙の選択</a:t>
            </a:r>
            <a:endParaRPr lang="en-US" altLang="ja-JP" sz="3200" dirty="0"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kumimoji="1" lang="ja-JP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テキスト名</a:t>
            </a:r>
            <a:r>
              <a:rPr lang="ja-JP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、</a:t>
            </a:r>
            <a:r>
              <a:rPr kumimoji="1" lang="ja-JP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学年</a:t>
            </a:r>
            <a:r>
              <a:rPr lang="ja-JP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、</a:t>
            </a:r>
            <a:r>
              <a:rPr kumimoji="1" lang="ja-JP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教科を入力します</a:t>
            </a:r>
            <a:endParaRPr kumimoji="1" lang="en-US" altLang="ja-JP" sz="3200" dirty="0"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endParaRPr kumimoji="1" lang="ja-JP" altLang="en-US" sz="3200" b="1" dirty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7575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DA61903B-A7F8-47EB-832E-7CF79FC64E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7958" y="1150843"/>
            <a:ext cx="5024171" cy="4799687"/>
          </a:xfrm>
          <a:prstGeom prst="rect">
            <a:avLst/>
          </a:prstGeom>
        </p:spPr>
      </p:pic>
      <p:sp>
        <p:nvSpPr>
          <p:cNvPr id="4" name="タイトル 14">
            <a:extLst>
              <a:ext uri="{FF2B5EF4-FFF2-40B4-BE49-F238E27FC236}">
                <a16:creationId xmlns:a16="http://schemas.microsoft.com/office/drawing/2014/main" id="{160D64D7-C0A2-49F7-91B6-890EAAC4A32A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949097" y="390322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-5</a:t>
            </a:r>
            <a:r>
              <a:rPr lang="ja-JP" altLang="en-US" sz="2200" dirty="0">
                <a:solidFill>
                  <a:srgbClr val="FF0000"/>
                </a:solidFill>
              </a:rPr>
              <a:t>　</a:t>
            </a:r>
            <a:r>
              <a:rPr lang="ja-JP" altLang="en-US" sz="2200" kern="0" dirty="0">
                <a:solidFill>
                  <a:schemeClr val="tx1"/>
                </a:solidFill>
              </a:rPr>
              <a:t>オンデマンド出版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F4BD3D2-8EA3-46AB-9EB0-413D31433E6A}"/>
              </a:ext>
            </a:extLst>
          </p:cNvPr>
          <p:cNvSpPr/>
          <p:nvPr/>
        </p:nvSpPr>
        <p:spPr>
          <a:xfrm>
            <a:off x="701570" y="390322"/>
            <a:ext cx="495055" cy="428387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A6379AE-50A9-4D6E-A7D6-D9D45BDD61E8}"/>
              </a:ext>
            </a:extLst>
          </p:cNvPr>
          <p:cNvSpPr txBox="1"/>
          <p:nvPr/>
        </p:nvSpPr>
        <p:spPr bwMode="auto">
          <a:xfrm>
            <a:off x="5742130" y="2028616"/>
            <a:ext cx="2925325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 dirty="0">
                <a:latin typeface="ＭＳ Ｐゴシック" panose="020B0600070205080204" pitchFamily="50" charset="-128"/>
              </a:rPr>
              <a:t>各表紙</a:t>
            </a:r>
            <a:r>
              <a:rPr kumimoji="1" lang="ja-JP" altLang="en-US" sz="3200" dirty="0">
                <a:latin typeface="ＭＳ Ｐゴシック" panose="020B0600070205080204" pitchFamily="50" charset="-128"/>
              </a:rPr>
              <a:t>デザイン</a:t>
            </a:r>
            <a:endParaRPr kumimoji="1" lang="en-US" altLang="ja-JP" sz="3200" dirty="0"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kumimoji="1" lang="en-US" altLang="ja-JP" sz="3200" dirty="0">
                <a:latin typeface="ＭＳ Ｐゴシック" panose="020B0600070205080204" pitchFamily="50" charset="-128"/>
              </a:rPr>
              <a:t>5</a:t>
            </a:r>
            <a:r>
              <a:rPr kumimoji="1" lang="ja-JP" altLang="en-US" sz="3200" dirty="0">
                <a:latin typeface="ＭＳ Ｐゴシック" panose="020B0600070205080204" pitchFamily="50" charset="-128"/>
              </a:rPr>
              <a:t>色展開</a:t>
            </a:r>
            <a:endParaRPr kumimoji="1" lang="en-US" altLang="ja-JP" sz="3200" dirty="0"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endParaRPr kumimoji="1" lang="en-US" altLang="ja-JP" sz="3200" dirty="0"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endParaRPr kumimoji="1" lang="ja-JP" altLang="en-US" sz="3200" dirty="0">
              <a:latin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236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6D482854-96EC-4A62-86C2-2AB40AFF7D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880" y="1493785"/>
            <a:ext cx="5613352" cy="4410490"/>
          </a:xfrm>
          <a:prstGeom prst="rect">
            <a:avLst/>
          </a:prstGeom>
        </p:spPr>
      </p:pic>
      <p:sp>
        <p:nvSpPr>
          <p:cNvPr id="5" name="タイトル 14">
            <a:extLst>
              <a:ext uri="{FF2B5EF4-FFF2-40B4-BE49-F238E27FC236}">
                <a16:creationId xmlns:a16="http://schemas.microsoft.com/office/drawing/2014/main" id="{35E9A634-D6B4-4442-9B55-FADA884C6F0C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611560" y="319425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　</a:t>
            </a:r>
            <a:r>
              <a:rPr lang="en-US" altLang="ja-JP" sz="2200" dirty="0">
                <a:solidFill>
                  <a:schemeClr val="tx1"/>
                </a:solidFill>
              </a:rPr>
              <a:t>-6</a:t>
            </a:r>
            <a:r>
              <a:rPr lang="ja-JP" altLang="en-US" sz="2200" dirty="0">
                <a:solidFill>
                  <a:srgbClr val="FF0000"/>
                </a:solidFill>
              </a:rPr>
              <a:t>　</a:t>
            </a:r>
            <a:r>
              <a:rPr lang="ja-JP" altLang="en-US" sz="2200" kern="0" dirty="0">
                <a:solidFill>
                  <a:schemeClr val="tx1"/>
                </a:solidFill>
              </a:rPr>
              <a:t>オンデマンド出版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D696F2A-6B90-4C0B-9C1D-5C63FF8C5330}"/>
              </a:ext>
            </a:extLst>
          </p:cNvPr>
          <p:cNvSpPr/>
          <p:nvPr/>
        </p:nvSpPr>
        <p:spPr>
          <a:xfrm>
            <a:off x="611560" y="319425"/>
            <a:ext cx="495055" cy="45428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72FC470-7949-472F-A54F-547B360E86F1}"/>
              </a:ext>
            </a:extLst>
          </p:cNvPr>
          <p:cNvSpPr txBox="1"/>
          <p:nvPr/>
        </p:nvSpPr>
        <p:spPr bwMode="auto">
          <a:xfrm>
            <a:off x="6084998" y="1853825"/>
            <a:ext cx="323902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②講座選択</a:t>
            </a:r>
            <a:endParaRPr lang="en-US" altLang="ja-JP" sz="3200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教科ごとに</a:t>
            </a:r>
            <a:endParaRPr lang="en-US" altLang="ja-JP" sz="3200" dirty="0"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kumimoji="1" lang="ja-JP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講座編集します</a:t>
            </a:r>
          </a:p>
        </p:txBody>
      </p:sp>
    </p:spTree>
    <p:extLst>
      <p:ext uri="{BB962C8B-B14F-4D97-AF65-F5344CB8AC3E}">
        <p14:creationId xmlns:p14="http://schemas.microsoft.com/office/powerpoint/2010/main" val="2198401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02EE91EA-D352-402E-B083-EEDA826DDE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548" y="1403775"/>
            <a:ext cx="6182912" cy="4590510"/>
          </a:xfrm>
          <a:prstGeom prst="rect">
            <a:avLst/>
          </a:prstGeom>
        </p:spPr>
      </p:pic>
      <p:sp>
        <p:nvSpPr>
          <p:cNvPr id="5" name="タイトル 14">
            <a:extLst>
              <a:ext uri="{FF2B5EF4-FFF2-40B4-BE49-F238E27FC236}">
                <a16:creationId xmlns:a16="http://schemas.microsoft.com/office/drawing/2014/main" id="{41C0690F-4599-47FF-9D6F-17E5A79AD0E0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1031127" y="393753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-7</a:t>
            </a:r>
            <a:r>
              <a:rPr lang="ja-JP" altLang="en-US" sz="2200" dirty="0">
                <a:solidFill>
                  <a:srgbClr val="FF0000"/>
                </a:solidFill>
              </a:rPr>
              <a:t>　</a:t>
            </a:r>
            <a:r>
              <a:rPr lang="ja-JP" altLang="en-US" sz="2200" kern="0" dirty="0">
                <a:solidFill>
                  <a:schemeClr val="tx1"/>
                </a:solidFill>
              </a:rPr>
              <a:t>オンデマンド出版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16DAD459-A816-43AD-9729-D8B6BD2D280F}"/>
              </a:ext>
            </a:extLst>
          </p:cNvPr>
          <p:cNvSpPr/>
          <p:nvPr/>
        </p:nvSpPr>
        <p:spPr>
          <a:xfrm>
            <a:off x="820623" y="458669"/>
            <a:ext cx="421008" cy="4050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F3E74E0-29A7-4F24-8157-8A8AF2AB1725}"/>
              </a:ext>
            </a:extLst>
          </p:cNvPr>
          <p:cNvSpPr txBox="1"/>
          <p:nvPr/>
        </p:nvSpPr>
        <p:spPr bwMode="auto">
          <a:xfrm>
            <a:off x="6520789" y="1268757"/>
            <a:ext cx="3046766" cy="6309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テキスト検索</a:t>
            </a:r>
            <a:endParaRPr lang="en-US" altLang="ja-JP" sz="3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夏期テキスト必修編・・・</a:t>
            </a:r>
            <a:endParaRPr lang="en-US" altLang="ja-JP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必要・不必要な講座を</a:t>
            </a:r>
            <a:endParaRPr lang="en-US" altLang="ja-JP" sz="20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追加・削除できます</a:t>
            </a:r>
            <a:endParaRPr lang="en-US" altLang="ja-JP" sz="20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endParaRPr lang="en-US" altLang="ja-JP" sz="3200" dirty="0"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分野検索</a:t>
            </a:r>
            <a:endParaRPr lang="en-US" altLang="ja-JP" sz="3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不定詞・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1</a:t>
            </a:r>
            <a:r>
              <a:rPr lang="ja-JP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次関数・・・</a:t>
            </a:r>
            <a:endParaRPr lang="en-US" altLang="ja-JP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複数シリーズを同時に</a:t>
            </a:r>
            <a:endParaRPr lang="en-US" altLang="ja-JP" sz="20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選択できます</a:t>
            </a:r>
            <a:endParaRPr lang="en-US" altLang="ja-JP" sz="20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endParaRPr kumimoji="1" lang="en-US" altLang="ja-JP" sz="3200" dirty="0">
              <a:effectLst>
                <a:outerShdw blurRad="38100" dist="38100" dir="2700000" algn="tl">
                  <a:srgbClr val="C0C0C0"/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spcBef>
                <a:spcPct val="50000"/>
              </a:spcBef>
            </a:pPr>
            <a:endParaRPr kumimoji="1" lang="ja-JP" altLang="en-US" sz="3200" dirty="0">
              <a:effectLst>
                <a:outerShdw blurRad="38100" dist="38100" dir="2700000" algn="tl">
                  <a:srgbClr val="C0C0C0"/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8672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4">
            <a:extLst>
              <a:ext uri="{FF2B5EF4-FFF2-40B4-BE49-F238E27FC236}">
                <a16:creationId xmlns:a16="http://schemas.microsoft.com/office/drawing/2014/main" id="{1E2B775D-188B-43BB-9C5B-9A009D5A854F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787460" y="431195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</a:t>
            </a:r>
            <a:r>
              <a:rPr lang="en-US" altLang="ja-JP" sz="2200" dirty="0">
                <a:solidFill>
                  <a:schemeClr val="tx1"/>
                </a:solidFill>
              </a:rPr>
              <a:t>8</a:t>
            </a:r>
            <a:r>
              <a:rPr lang="ja-JP" altLang="en-US" sz="2200" dirty="0">
                <a:solidFill>
                  <a:schemeClr val="tx1"/>
                </a:solidFill>
              </a:rPr>
              <a:t>　</a:t>
            </a:r>
            <a:r>
              <a:rPr lang="ja-JP" altLang="en-US" sz="2200" kern="0" dirty="0">
                <a:solidFill>
                  <a:schemeClr val="tx1"/>
                </a:solidFill>
              </a:rPr>
              <a:t>オンデマンド出版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AB64225F-BE22-4E56-8A81-95371EC70473}"/>
              </a:ext>
            </a:extLst>
          </p:cNvPr>
          <p:cNvSpPr/>
          <p:nvPr/>
        </p:nvSpPr>
        <p:spPr>
          <a:xfrm>
            <a:off x="577244" y="473676"/>
            <a:ext cx="40504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B10D50-311F-44C2-AF9D-AF22C45F07D7}"/>
              </a:ext>
            </a:extLst>
          </p:cNvPr>
          <p:cNvSpPr txBox="1"/>
          <p:nvPr/>
        </p:nvSpPr>
        <p:spPr bwMode="auto">
          <a:xfrm>
            <a:off x="5899435" y="1628800"/>
            <a:ext cx="2906815" cy="2192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ja-JP" altLang="en-US" sz="32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③ブックビュー</a:t>
            </a:r>
            <a:endParaRPr kumimoji="1" lang="en-US" altLang="ja-JP" sz="3200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ja-JP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紙面イメージを確認します</a:t>
            </a:r>
          </a:p>
        </p:txBody>
      </p:sp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6CF06011-873F-4AE6-A361-159272F003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1398" y="977771"/>
            <a:ext cx="4715727" cy="532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003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CBF38BF4-42A2-4065-9189-9AEE08D4C9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2291" y="990762"/>
            <a:ext cx="6890428" cy="5323446"/>
          </a:xfrm>
          <a:prstGeom prst="rect">
            <a:avLst/>
          </a:prstGeom>
        </p:spPr>
      </p:pic>
      <p:sp>
        <p:nvSpPr>
          <p:cNvPr id="5" name="タイトル 14">
            <a:extLst>
              <a:ext uri="{FF2B5EF4-FFF2-40B4-BE49-F238E27FC236}">
                <a16:creationId xmlns:a16="http://schemas.microsoft.com/office/drawing/2014/main" id="{1E2B775D-188B-43BB-9C5B-9A009D5A854F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779768" y="349411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-9</a:t>
            </a:r>
            <a:r>
              <a:rPr lang="ja-JP" altLang="en-US" sz="2200" dirty="0">
                <a:solidFill>
                  <a:srgbClr val="FF0000"/>
                </a:solidFill>
              </a:rPr>
              <a:t>　</a:t>
            </a:r>
            <a:r>
              <a:rPr lang="ja-JP" altLang="en-US" sz="2200" kern="0" dirty="0">
                <a:solidFill>
                  <a:schemeClr val="tx1"/>
                </a:solidFill>
              </a:rPr>
              <a:t>オンデマンド出版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AB64225F-BE22-4E56-8A81-95371EC70473}"/>
              </a:ext>
            </a:extLst>
          </p:cNvPr>
          <p:cNvSpPr/>
          <p:nvPr/>
        </p:nvSpPr>
        <p:spPr>
          <a:xfrm>
            <a:off x="577245" y="431195"/>
            <a:ext cx="40504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7933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3ADA7506-D910-435C-818C-294F355673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9901" y="1055015"/>
            <a:ext cx="3338820" cy="2211550"/>
          </a:xfrm>
          <a:prstGeom prst="rect">
            <a:avLst/>
          </a:prstGeom>
        </p:spPr>
      </p:pic>
      <p:sp>
        <p:nvSpPr>
          <p:cNvPr id="5" name="タイトル 14">
            <a:extLst>
              <a:ext uri="{FF2B5EF4-FFF2-40B4-BE49-F238E27FC236}">
                <a16:creationId xmlns:a16="http://schemas.microsoft.com/office/drawing/2014/main" id="{9E5EBF63-AD8E-4E7A-B7E1-CAC82D0CA18B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608550" y="313531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-10</a:t>
            </a:r>
            <a:r>
              <a:rPr lang="ja-JP" altLang="en-US" sz="2200" dirty="0">
                <a:solidFill>
                  <a:srgbClr val="FF0000"/>
                </a:solidFill>
              </a:rPr>
              <a:t>　</a:t>
            </a:r>
            <a:r>
              <a:rPr lang="ja-JP" altLang="en-US" sz="2200" kern="0" dirty="0">
                <a:solidFill>
                  <a:schemeClr val="tx1"/>
                </a:solidFill>
              </a:rPr>
              <a:t>オンデマンド出版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A6EF13B9-30E9-4502-ACA2-876C70B53C0E}"/>
              </a:ext>
            </a:extLst>
          </p:cNvPr>
          <p:cNvSpPr/>
          <p:nvPr/>
        </p:nvSpPr>
        <p:spPr>
          <a:xfrm>
            <a:off x="423907" y="413665"/>
            <a:ext cx="40504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7" name="コンテンツ プレースホルダー 5">
            <a:extLst>
              <a:ext uri="{FF2B5EF4-FFF2-40B4-BE49-F238E27FC236}">
                <a16:creationId xmlns:a16="http://schemas.microsoft.com/office/drawing/2014/main" id="{5F7A5B66-DC0A-4C2E-8237-2DAD4614E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21651" y="3591435"/>
            <a:ext cx="3260005" cy="2725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D390C2C-9902-4080-A1E8-FFA567BB9414}"/>
              </a:ext>
            </a:extLst>
          </p:cNvPr>
          <p:cNvSpPr txBox="1"/>
          <p:nvPr/>
        </p:nvSpPr>
        <p:spPr bwMode="auto">
          <a:xfrm>
            <a:off x="4679290" y="1236281"/>
            <a:ext cx="272445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ja-JP" altLang="en-US" sz="32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カートに入れる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913D8D3-8259-4DCB-852E-6D8D34D66C28}"/>
              </a:ext>
            </a:extLst>
          </p:cNvPr>
          <p:cNvSpPr txBox="1"/>
          <p:nvPr/>
        </p:nvSpPr>
        <p:spPr bwMode="auto">
          <a:xfrm>
            <a:off x="4644633" y="2102456"/>
            <a:ext cx="378696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ja-JP" altLang="en-US" sz="32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部数、納品先の指定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9841FFE-6266-471E-8D1F-12712A981D48}"/>
              </a:ext>
            </a:extLst>
          </p:cNvPr>
          <p:cNvSpPr txBox="1"/>
          <p:nvPr/>
        </p:nvSpPr>
        <p:spPr bwMode="auto">
          <a:xfrm>
            <a:off x="4644633" y="2884953"/>
            <a:ext cx="446203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10</a:t>
            </a:r>
            <a:r>
              <a:rPr kumimoji="1" lang="ja-JP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日以内で納品します！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12AC0D-D0D3-42DA-9BC4-09C01F112702}"/>
              </a:ext>
            </a:extLst>
          </p:cNvPr>
          <p:cNvSpPr txBox="1"/>
          <p:nvPr/>
        </p:nvSpPr>
        <p:spPr bwMode="auto">
          <a:xfrm>
            <a:off x="4644633" y="3923018"/>
            <a:ext cx="3921362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ご要望に応じた</a:t>
            </a:r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講座のご提案ができます。</a:t>
            </a:r>
            <a:endParaRPr kumimoji="1" lang="en-US" altLang="ja-JP" sz="28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spcBef>
                <a:spcPct val="50000"/>
              </a:spcBef>
            </a:pPr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お問合せは営業部までお願いします。</a:t>
            </a:r>
          </a:p>
        </p:txBody>
      </p:sp>
    </p:spTree>
    <p:extLst>
      <p:ext uri="{BB962C8B-B14F-4D97-AF65-F5344CB8AC3E}">
        <p14:creationId xmlns:p14="http://schemas.microsoft.com/office/powerpoint/2010/main" val="378481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527FA6-0DE4-41A7-BA00-62FB2D89A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01" y="368660"/>
            <a:ext cx="7092899" cy="501337"/>
          </a:xfrm>
        </p:spPr>
        <p:txBody>
          <a:bodyPr/>
          <a:lstStyle/>
          <a:p>
            <a:r>
              <a:rPr kumimoji="1" lang="ja-JP" altLang="en-US" dirty="0"/>
              <a:t>お問い合わせは</a:t>
            </a:r>
            <a:r>
              <a:rPr kumimoji="1" lang="ja-JP" altLang="en-US"/>
              <a:t>下記まで お願いします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A56862-CADC-44DD-B16F-D3E11BE5CE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4913" y="2325578"/>
            <a:ext cx="7318044" cy="3553938"/>
          </a:xfrm>
        </p:spPr>
        <p:txBody>
          <a:bodyPr/>
          <a:lstStyle/>
          <a:p>
            <a:pPr marL="0" indent="0">
              <a:buNone/>
            </a:pPr>
            <a:endParaRPr kumimoji="1" lang="en-US" altLang="ja-JP" sz="1600" dirty="0"/>
          </a:p>
          <a:p>
            <a:pPr marL="0" indent="0">
              <a:buNone/>
            </a:pPr>
            <a:r>
              <a:rPr kumimoji="1" lang="ja-JP" altLang="en-US" sz="1600" dirty="0"/>
              <a:t>本　　　　社</a:t>
            </a:r>
            <a:r>
              <a:rPr lang="ja-JP" altLang="en-US" sz="1600" dirty="0"/>
              <a:t>　</a:t>
            </a:r>
            <a:r>
              <a:rPr kumimoji="1" lang="ja-JP" altLang="en-US" sz="1600" dirty="0"/>
              <a:t>東京都新宿区新小川町</a:t>
            </a:r>
            <a:r>
              <a:rPr kumimoji="1" lang="en-US" altLang="ja-JP" sz="1600" dirty="0"/>
              <a:t>4-1</a:t>
            </a:r>
          </a:p>
          <a:p>
            <a:pPr marL="0" indent="0">
              <a:buNone/>
            </a:pPr>
            <a:r>
              <a:rPr lang="ja-JP" altLang="en-US" sz="1600" dirty="0"/>
              <a:t>　　　　　　　</a:t>
            </a:r>
            <a:r>
              <a:rPr lang="en-US" altLang="ja-JP" sz="1600" dirty="0"/>
              <a:t>TEL</a:t>
            </a:r>
            <a:r>
              <a:rPr lang="ja-JP" altLang="en-US" sz="1600" dirty="0"/>
              <a:t>：</a:t>
            </a:r>
            <a:r>
              <a:rPr lang="en-US" altLang="ja-JP" sz="1600" dirty="0"/>
              <a:t>03-3268-4113</a:t>
            </a:r>
            <a:r>
              <a:rPr lang="ja-JP" altLang="en-US" sz="1600" dirty="0"/>
              <a:t>　</a:t>
            </a:r>
            <a:r>
              <a:rPr lang="en-US" altLang="ja-JP" sz="1600" dirty="0"/>
              <a:t>FAX</a:t>
            </a:r>
            <a:r>
              <a:rPr lang="ja-JP" altLang="en-US" sz="1600" dirty="0"/>
              <a:t>：</a:t>
            </a:r>
            <a:r>
              <a:rPr lang="en-US" altLang="ja-JP" sz="1600" dirty="0"/>
              <a:t>03-3260-1717</a:t>
            </a:r>
          </a:p>
          <a:p>
            <a:pPr marL="0" indent="0">
              <a:buNone/>
            </a:pPr>
            <a:r>
              <a:rPr kumimoji="1" lang="ja-JP" altLang="en-US" sz="1600" dirty="0"/>
              <a:t>大   阪   支社　大阪府大阪市城東区中央</a:t>
            </a:r>
            <a:r>
              <a:rPr kumimoji="1" lang="en-US" altLang="ja-JP" sz="1600" dirty="0"/>
              <a:t>3-1-32</a:t>
            </a:r>
          </a:p>
          <a:p>
            <a:pPr marL="0" indent="0">
              <a:buNone/>
            </a:pPr>
            <a:r>
              <a:rPr lang="en-US" altLang="ja-JP" sz="1600" dirty="0"/>
              <a:t>        </a:t>
            </a:r>
            <a:r>
              <a:rPr lang="ja-JP" altLang="en-US" sz="1600" dirty="0"/>
              <a:t>　　 　　</a:t>
            </a:r>
            <a:r>
              <a:rPr lang="en-US" altLang="ja-JP" sz="1600" dirty="0"/>
              <a:t>TEL</a:t>
            </a:r>
            <a:r>
              <a:rPr lang="ja-JP" altLang="en-US" sz="1600" dirty="0"/>
              <a:t>：</a:t>
            </a:r>
            <a:r>
              <a:rPr lang="en-US" altLang="ja-JP" sz="1600" dirty="0"/>
              <a:t>06-6931-1371</a:t>
            </a:r>
            <a:r>
              <a:rPr lang="ja-JP" altLang="en-US" sz="1600" dirty="0"/>
              <a:t>　</a:t>
            </a:r>
            <a:r>
              <a:rPr lang="en-US" altLang="ja-JP" sz="1600" dirty="0"/>
              <a:t>FAX</a:t>
            </a:r>
            <a:r>
              <a:rPr lang="ja-JP" altLang="en-US" sz="1600" dirty="0"/>
              <a:t>：</a:t>
            </a:r>
            <a:r>
              <a:rPr lang="en-US" altLang="ja-JP" sz="1600" dirty="0"/>
              <a:t>06-6931-1609</a:t>
            </a:r>
          </a:p>
          <a:p>
            <a:pPr marL="0" indent="0">
              <a:buNone/>
            </a:pPr>
            <a:r>
              <a:rPr kumimoji="1" lang="ja-JP" altLang="en-US" sz="1600" dirty="0"/>
              <a:t>名古屋営業所　愛知県名古屋市東区葵</a:t>
            </a:r>
            <a:r>
              <a:rPr kumimoji="1" lang="en-US" altLang="ja-JP" sz="1600" dirty="0"/>
              <a:t>1-26-8</a:t>
            </a:r>
            <a:r>
              <a:rPr kumimoji="1" lang="ja-JP" altLang="en-US" sz="1600" dirty="0"/>
              <a:t>　葵ビル</a:t>
            </a:r>
            <a:r>
              <a:rPr kumimoji="1" lang="en-US" altLang="ja-JP" sz="1600" dirty="0"/>
              <a:t>9</a:t>
            </a:r>
            <a:r>
              <a:rPr kumimoji="1" lang="ja-JP" altLang="en-US" sz="1600" dirty="0"/>
              <a:t>階</a:t>
            </a:r>
            <a:endParaRPr kumimoji="1"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　　　　　　</a:t>
            </a:r>
            <a:r>
              <a:rPr lang="en-US" altLang="ja-JP" sz="1600" dirty="0"/>
              <a:t>TEL</a:t>
            </a:r>
            <a:r>
              <a:rPr lang="ja-JP" altLang="en-US" sz="1600" dirty="0"/>
              <a:t>：</a:t>
            </a:r>
            <a:r>
              <a:rPr lang="en-US" altLang="ja-JP" sz="1600" dirty="0"/>
              <a:t>052-325-2684</a:t>
            </a:r>
            <a:r>
              <a:rPr lang="ja-JP" altLang="en-US" sz="1600" dirty="0"/>
              <a:t>　</a:t>
            </a:r>
            <a:r>
              <a:rPr lang="en-US" altLang="ja-JP" sz="1600" dirty="0"/>
              <a:t>FAX</a:t>
            </a:r>
            <a:r>
              <a:rPr lang="ja-JP" altLang="en-US" sz="1600" dirty="0"/>
              <a:t>：</a:t>
            </a:r>
            <a:r>
              <a:rPr lang="en-US" altLang="ja-JP" sz="1600" dirty="0"/>
              <a:t>052-325-2689</a:t>
            </a:r>
          </a:p>
          <a:p>
            <a:pPr marL="0" indent="0">
              <a:buNone/>
            </a:pPr>
            <a:r>
              <a:rPr kumimoji="1" lang="ja-JP" altLang="en-US" sz="1600" dirty="0"/>
              <a:t>九   州営業所　福岡県福岡市博多区東比恵</a:t>
            </a:r>
            <a:r>
              <a:rPr kumimoji="1" lang="en-US" altLang="ja-JP" sz="1600" dirty="0"/>
              <a:t>2-9-17</a:t>
            </a:r>
          </a:p>
          <a:p>
            <a:pPr marL="0" indent="0">
              <a:buNone/>
            </a:pPr>
            <a:r>
              <a:rPr lang="ja-JP" altLang="en-US" sz="1600" dirty="0"/>
              <a:t>　　　　　　　</a:t>
            </a:r>
            <a:r>
              <a:rPr lang="en-US" altLang="ja-JP" sz="1600" dirty="0"/>
              <a:t>TEL</a:t>
            </a:r>
            <a:r>
              <a:rPr lang="ja-JP" altLang="en-US" sz="1600" dirty="0"/>
              <a:t>：</a:t>
            </a:r>
            <a:r>
              <a:rPr lang="en-US" altLang="ja-JP" sz="1600" dirty="0"/>
              <a:t>092-411-2944</a:t>
            </a:r>
            <a:r>
              <a:rPr lang="ja-JP" altLang="en-US" sz="1600" dirty="0"/>
              <a:t>　</a:t>
            </a:r>
            <a:r>
              <a:rPr lang="en-US" altLang="ja-JP" sz="1600" dirty="0"/>
              <a:t>FAX</a:t>
            </a:r>
            <a:r>
              <a:rPr lang="ja-JP" altLang="en-US" sz="1600" dirty="0"/>
              <a:t>：</a:t>
            </a:r>
            <a:r>
              <a:rPr lang="en-US" altLang="ja-JP" sz="1600" dirty="0"/>
              <a:t>092-477-2151</a:t>
            </a:r>
          </a:p>
          <a:p>
            <a:pPr marL="0" indent="0">
              <a:buNone/>
            </a:pPr>
            <a:r>
              <a:rPr kumimoji="1" lang="ja-JP" altLang="en-US" sz="1600" dirty="0"/>
              <a:t>北海道営業所　北海道札幌市中央区北２条東</a:t>
            </a:r>
            <a:r>
              <a:rPr kumimoji="1" lang="en-US" altLang="ja-JP" sz="1600" dirty="0"/>
              <a:t>2-1-16</a:t>
            </a:r>
            <a:r>
              <a:rPr kumimoji="1" lang="ja-JP" altLang="en-US" sz="1600" dirty="0"/>
              <a:t>　</a:t>
            </a:r>
            <a:endParaRPr kumimoji="1"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　　　　　　</a:t>
            </a:r>
            <a:r>
              <a:rPr kumimoji="1" lang="ja-JP" altLang="en-US" sz="1600" dirty="0"/>
              <a:t>キョウエイ札幌ビル</a:t>
            </a:r>
            <a:r>
              <a:rPr kumimoji="1" lang="en-US" altLang="ja-JP" sz="1600" dirty="0"/>
              <a:t>6</a:t>
            </a:r>
            <a:r>
              <a:rPr kumimoji="1" lang="ja-JP" altLang="en-US" sz="1600" dirty="0"/>
              <a:t>階</a:t>
            </a:r>
            <a:endParaRPr kumimoji="1" lang="en-US" altLang="ja-JP" sz="1600" dirty="0"/>
          </a:p>
          <a:p>
            <a:pPr marL="0" indent="0">
              <a:buNone/>
            </a:pPr>
            <a:r>
              <a:rPr lang="ja-JP" altLang="en-US" sz="1600" dirty="0"/>
              <a:t>　　　　　　　</a:t>
            </a:r>
            <a:r>
              <a:rPr lang="en-US" altLang="ja-JP" sz="1600" dirty="0"/>
              <a:t>TEL</a:t>
            </a:r>
            <a:r>
              <a:rPr lang="ja-JP" altLang="en-US" sz="1600" dirty="0"/>
              <a:t>：</a:t>
            </a:r>
            <a:r>
              <a:rPr lang="en-US" altLang="ja-JP" sz="1600" dirty="0"/>
              <a:t>011-205-7800</a:t>
            </a:r>
            <a:r>
              <a:rPr lang="ja-JP" altLang="en-US" sz="1600" dirty="0"/>
              <a:t>　</a:t>
            </a:r>
            <a:r>
              <a:rPr lang="en-US" altLang="ja-JP" sz="1600" dirty="0"/>
              <a:t>FAX</a:t>
            </a:r>
            <a:r>
              <a:rPr lang="ja-JP" altLang="en-US" sz="1600" dirty="0"/>
              <a:t>：</a:t>
            </a:r>
            <a:r>
              <a:rPr lang="en-US" altLang="ja-JP" sz="1600" dirty="0"/>
              <a:t>011-205-7801</a:t>
            </a:r>
            <a:endParaRPr kumimoji="1" lang="ja-JP" altLang="en-US" sz="16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0B99231-6059-4C3A-AD4A-31A407E491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19" t="29866" r="58367" b="46498"/>
          <a:stretch/>
        </p:blipFill>
        <p:spPr>
          <a:xfrm>
            <a:off x="3084913" y="1363287"/>
            <a:ext cx="2725226" cy="981073"/>
          </a:xfrm>
          <a:prstGeom prst="rect">
            <a:avLst/>
          </a:prstGeom>
        </p:spPr>
      </p:pic>
      <p:pic>
        <p:nvPicPr>
          <p:cNvPr id="6" name="コンテンツ プレースホルダー 3">
            <a:extLst>
              <a:ext uri="{FF2B5EF4-FFF2-40B4-BE49-F238E27FC236}">
                <a16:creationId xmlns:a16="http://schemas.microsoft.com/office/drawing/2014/main" id="{8EA18461-1CDE-423B-AF32-29B6DC961A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7101" y="1856418"/>
            <a:ext cx="2512365" cy="355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7071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4"/>
          <p:cNvSpPr txBox="1">
            <a:spLocks/>
          </p:cNvSpPr>
          <p:nvPr/>
        </p:nvSpPr>
        <p:spPr bwMode="auto">
          <a:xfrm>
            <a:off x="628168" y="323655"/>
            <a:ext cx="8033726" cy="641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rgbClr val="FF0000"/>
                </a:solidFill>
              </a:rPr>
              <a:t>【</a:t>
            </a:r>
            <a:r>
              <a:rPr lang="ja-JP" altLang="en-US" sz="2200" kern="0" dirty="0">
                <a:solidFill>
                  <a:srgbClr val="FF0000"/>
                </a:solidFill>
              </a:rPr>
              <a:t>新刊</a:t>
            </a:r>
            <a:r>
              <a:rPr lang="en-US" altLang="ja-JP" sz="2200" kern="0" dirty="0">
                <a:solidFill>
                  <a:srgbClr val="FF0000"/>
                </a:solidFill>
              </a:rPr>
              <a:t>】</a:t>
            </a:r>
            <a:r>
              <a:rPr lang="ja-JP" altLang="en-US" sz="2200" kern="0" dirty="0">
                <a:solidFill>
                  <a:schemeClr val="tx1"/>
                </a:solidFill>
              </a:rPr>
              <a:t>小学ウィンパスゼミ　英語　</a:t>
            </a:r>
            <a:r>
              <a:rPr lang="en-US" altLang="ja-JP" sz="2200" kern="0" dirty="0">
                <a:solidFill>
                  <a:schemeClr val="tx1"/>
                </a:solidFill>
              </a:rPr>
              <a:t>Course</a:t>
            </a:r>
            <a:r>
              <a:rPr lang="ja-JP" altLang="en-US" sz="2200" kern="0" dirty="0">
                <a:solidFill>
                  <a:schemeClr val="tx1"/>
                </a:solidFill>
              </a:rPr>
              <a:t>１</a:t>
            </a: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048571"/>
              </p:ext>
            </p:extLst>
          </p:nvPr>
        </p:nvGraphicFramePr>
        <p:xfrm>
          <a:off x="376505" y="1135955"/>
          <a:ext cx="8230354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4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35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190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商品コンセプト</a:t>
                      </a:r>
                    </a:p>
                  </a:txBody>
                  <a:tcPr anchor="ctr">
                    <a:solidFill>
                      <a:srgbClr val="009A34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20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通年版小学ウィンパス英語</a:t>
                      </a: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年の</a:t>
                      </a: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学期内容を</a:t>
                      </a:r>
                      <a:endParaRPr kumimoji="1" lang="en-US" altLang="ja-JP" sz="20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コンパクトに凝縮</a:t>
                      </a:r>
                      <a:endParaRPr kumimoji="1" lang="en-US" altLang="ja-JP" sz="2000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「書く」を中心に</a:t>
                      </a: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技能対応</a:t>
                      </a:r>
                      <a:endParaRPr kumimoji="1" lang="en-US" altLang="ja-JP" sz="2000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音声は</a:t>
                      </a: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QR</a:t>
                      </a: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コード対応</a:t>
                      </a:r>
                      <a:endParaRPr kumimoji="1" lang="en-US" altLang="ja-JP" sz="2000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2000" b="1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夏以降時期を問わず、いつからでも始めやすい教材</a:t>
                      </a:r>
                      <a:endParaRPr kumimoji="1" lang="en-US" altLang="ja-JP" sz="2000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11</a:t>
                      </a:r>
                      <a:r>
                        <a:rPr kumimoji="1" lang="ja-JP" altLang="en-US" sz="2000" b="1" dirty="0">
                          <a:solidFill>
                            <a:srgbClr val="FF0000"/>
                          </a:solidFill>
                        </a:rPr>
                        <a:t>月には</a:t>
                      </a:r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Course2</a:t>
                      </a:r>
                      <a:r>
                        <a:rPr kumimoji="1" lang="ja-JP" altLang="en-US" sz="2000" b="1" dirty="0">
                          <a:solidFill>
                            <a:srgbClr val="FF0000"/>
                          </a:solidFill>
                        </a:rPr>
                        <a:t>を刊行予定！</a:t>
                      </a:r>
                      <a:endParaRPr kumimoji="1" lang="en-US" altLang="ja-JP" sz="2000" b="1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en-US" altLang="ja-JP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07F9015B-D1B5-4631-A64A-D967810A5FA9}"/>
              </a:ext>
            </a:extLst>
          </p:cNvPr>
          <p:cNvSpPr/>
          <p:nvPr/>
        </p:nvSpPr>
        <p:spPr>
          <a:xfrm>
            <a:off x="423907" y="413665"/>
            <a:ext cx="40504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F21BA98-813C-4945-BC52-86277CECFF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665773"/>
              </p:ext>
            </p:extLst>
          </p:nvPr>
        </p:nvGraphicFramePr>
        <p:xfrm>
          <a:off x="373817" y="4039246"/>
          <a:ext cx="8230354" cy="2164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4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35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489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仕様・</a:t>
                      </a:r>
                      <a:r>
                        <a:rPr kumimoji="1" lang="ja-JP" altLang="en-US" b="1" dirty="0"/>
                        <a:t>価格</a:t>
                      </a:r>
                    </a:p>
                  </a:txBody>
                  <a:tcPr anchor="ctr">
                    <a:solidFill>
                      <a:srgbClr val="009A3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各学年各本冊</a:t>
                      </a:r>
                      <a:r>
                        <a:rPr kumimoji="1" lang="ja-JP" altLang="en-US" sz="20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４８</a:t>
                      </a:r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p</a:t>
                      </a: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（別冊解答各</a:t>
                      </a: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16P</a:t>
                      </a: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）　</a:t>
                      </a:r>
                      <a:endParaRPr kumimoji="1" lang="en-US" altLang="ja-JP" sz="2000" b="1" dirty="0">
                        <a:solidFill>
                          <a:schemeClr val="tx1"/>
                        </a:solidFill>
                        <a:sym typeface="Wingdings" panose="05000000000000000000" pitchFamily="2" charset="2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本冊</a:t>
                      </a: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2</a:t>
                      </a: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色、別冊解答は縮刷版</a:t>
                      </a: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2</a:t>
                      </a: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色</a:t>
                      </a:r>
                      <a:endParaRPr kumimoji="1" lang="en-US" altLang="ja-JP" sz="2000" b="1" dirty="0">
                        <a:solidFill>
                          <a:schemeClr val="tx1"/>
                        </a:solidFill>
                        <a:sym typeface="Wingdings" panose="05000000000000000000" pitchFamily="2" charset="2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確認テストは別途ダウンロード提供</a:t>
                      </a:r>
                      <a:endParaRPr kumimoji="1" lang="en-US" altLang="ja-JP" sz="2000" b="1" dirty="0">
                        <a:solidFill>
                          <a:schemeClr val="tx1"/>
                        </a:solidFill>
                        <a:sym typeface="Wingdings" panose="05000000000000000000" pitchFamily="2" charset="2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本体</a:t>
                      </a: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650</a:t>
                      </a: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円（税込</a:t>
                      </a: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715</a:t>
                      </a:r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円）</a:t>
                      </a:r>
                      <a:endParaRPr kumimoji="1" lang="en-US" altLang="ja-JP" sz="2000" b="1" dirty="0">
                        <a:solidFill>
                          <a:srgbClr val="FF0000"/>
                        </a:solidFill>
                        <a:sym typeface="Wingdings" panose="05000000000000000000" pitchFamily="2" charset="2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図 6">
            <a:extLst>
              <a:ext uri="{FF2B5EF4-FFF2-40B4-BE49-F238E27FC236}">
                <a16:creationId xmlns:a16="http://schemas.microsoft.com/office/drawing/2014/main" id="{C2E9EC27-3677-4390-8EE9-9F84B2B4E3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386" y="3609020"/>
            <a:ext cx="1957785" cy="27674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5959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D6C42958-5B15-49FA-A1AE-25CA28C70C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3502" y="0"/>
            <a:ext cx="6330498" cy="825546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39F9994-B783-4DE5-A307-B858E002CC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741" y="1148152"/>
            <a:ext cx="2982622" cy="42160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タイトル 14">
            <a:extLst>
              <a:ext uri="{FF2B5EF4-FFF2-40B4-BE49-F238E27FC236}">
                <a16:creationId xmlns:a16="http://schemas.microsoft.com/office/drawing/2014/main" id="{F07EACAD-BBDD-4B4F-ADC4-1E8802D15467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436563" y="369274"/>
            <a:ext cx="7092950" cy="5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-1</a:t>
            </a:r>
            <a:r>
              <a:rPr lang="en-US" altLang="ja-JP" sz="2200" kern="0" dirty="0">
                <a:solidFill>
                  <a:srgbClr val="FF0000"/>
                </a:solidFill>
              </a:rPr>
              <a:t>【</a:t>
            </a:r>
            <a:r>
              <a:rPr lang="ja-JP" altLang="en-US" sz="2200" kern="0" dirty="0">
                <a:solidFill>
                  <a:srgbClr val="FF0000"/>
                </a:solidFill>
              </a:rPr>
              <a:t>新刊</a:t>
            </a:r>
            <a:r>
              <a:rPr lang="en-US" altLang="ja-JP" sz="2200" kern="0" dirty="0">
                <a:solidFill>
                  <a:srgbClr val="FF0000"/>
                </a:solidFill>
              </a:rPr>
              <a:t>】</a:t>
            </a:r>
            <a:r>
              <a:rPr lang="ja-JP" altLang="en-US" sz="2200" kern="0" dirty="0">
                <a:solidFill>
                  <a:schemeClr val="tx1"/>
                </a:solidFill>
              </a:rPr>
              <a:t>小学ウィンパスゼミ　英語　</a:t>
            </a:r>
            <a:r>
              <a:rPr lang="en-US" altLang="ja-JP" sz="2200" kern="0" dirty="0">
                <a:solidFill>
                  <a:schemeClr val="tx1"/>
                </a:solidFill>
              </a:rPr>
              <a:t>Course</a:t>
            </a:r>
            <a:r>
              <a:rPr lang="ja-JP" altLang="en-US" sz="2200" kern="0" dirty="0">
                <a:solidFill>
                  <a:schemeClr val="tx1"/>
                </a:solidFill>
              </a:rPr>
              <a:t>１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AFB33446-96A9-4723-9D32-B7214939CD5A}"/>
              </a:ext>
            </a:extLst>
          </p:cNvPr>
          <p:cNvSpPr/>
          <p:nvPr/>
        </p:nvSpPr>
        <p:spPr>
          <a:xfrm>
            <a:off x="343695" y="369275"/>
            <a:ext cx="40504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08563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27FEE226-1ED1-4C9F-83EA-48AC2D0346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5485" y="1223963"/>
            <a:ext cx="7873031" cy="4948237"/>
          </a:xfrm>
          <a:prstGeom prst="rect">
            <a:avLst/>
          </a:prstGeom>
        </p:spPr>
      </p:pic>
      <p:sp>
        <p:nvSpPr>
          <p:cNvPr id="5" name="タイトル 14">
            <a:extLst>
              <a:ext uri="{FF2B5EF4-FFF2-40B4-BE49-F238E27FC236}">
                <a16:creationId xmlns:a16="http://schemas.microsoft.com/office/drawing/2014/main" id="{26F75DC6-E183-4385-975E-30940D74316A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436563" y="228600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-2</a:t>
            </a:r>
            <a:r>
              <a:rPr lang="en-US" altLang="ja-JP" sz="2200" kern="0" dirty="0">
                <a:solidFill>
                  <a:srgbClr val="FF0000"/>
                </a:solidFill>
              </a:rPr>
              <a:t>【</a:t>
            </a:r>
            <a:r>
              <a:rPr lang="ja-JP" altLang="en-US" sz="2200" kern="0" dirty="0">
                <a:solidFill>
                  <a:srgbClr val="FF0000"/>
                </a:solidFill>
              </a:rPr>
              <a:t>新刊</a:t>
            </a:r>
            <a:r>
              <a:rPr lang="en-US" altLang="ja-JP" sz="2200" kern="0" dirty="0">
                <a:solidFill>
                  <a:srgbClr val="FF0000"/>
                </a:solidFill>
              </a:rPr>
              <a:t>】</a:t>
            </a:r>
            <a:r>
              <a:rPr lang="ja-JP" altLang="en-US" sz="2200" kern="0" dirty="0">
                <a:solidFill>
                  <a:schemeClr val="tx1"/>
                </a:solidFill>
              </a:rPr>
              <a:t>小学ウィンパスゼミ　英語　</a:t>
            </a:r>
            <a:r>
              <a:rPr lang="en-US" altLang="ja-JP" sz="2200" kern="0" dirty="0">
                <a:solidFill>
                  <a:schemeClr val="tx1"/>
                </a:solidFill>
              </a:rPr>
              <a:t>Course</a:t>
            </a:r>
            <a:r>
              <a:rPr lang="ja-JP" altLang="en-US" sz="2200" kern="0" dirty="0">
                <a:solidFill>
                  <a:schemeClr val="tx1"/>
                </a:solidFill>
              </a:rPr>
              <a:t>１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A0529943-BC81-4BA7-9628-35FB74F4C926}"/>
              </a:ext>
            </a:extLst>
          </p:cNvPr>
          <p:cNvSpPr/>
          <p:nvPr/>
        </p:nvSpPr>
        <p:spPr>
          <a:xfrm>
            <a:off x="298299" y="325800"/>
            <a:ext cx="40504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80759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B03D8DE8-9CCB-4425-9B71-97EF0831D1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2779" y="1223963"/>
            <a:ext cx="7778443" cy="4948237"/>
          </a:xfrm>
          <a:prstGeom prst="rect">
            <a:avLst/>
          </a:prstGeom>
        </p:spPr>
      </p:pic>
      <p:sp>
        <p:nvSpPr>
          <p:cNvPr id="5" name="タイトル 14">
            <a:extLst>
              <a:ext uri="{FF2B5EF4-FFF2-40B4-BE49-F238E27FC236}">
                <a16:creationId xmlns:a16="http://schemas.microsoft.com/office/drawing/2014/main" id="{FD916DA8-40EF-4905-BEB1-42327528FD2E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436563" y="228600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-3</a:t>
            </a:r>
            <a:r>
              <a:rPr lang="en-US" altLang="ja-JP" sz="2200" kern="0" dirty="0">
                <a:solidFill>
                  <a:srgbClr val="FF0000"/>
                </a:solidFill>
              </a:rPr>
              <a:t>【</a:t>
            </a:r>
            <a:r>
              <a:rPr lang="ja-JP" altLang="en-US" sz="2200" kern="0" dirty="0">
                <a:solidFill>
                  <a:srgbClr val="FF0000"/>
                </a:solidFill>
              </a:rPr>
              <a:t>新刊</a:t>
            </a:r>
            <a:r>
              <a:rPr lang="en-US" altLang="ja-JP" sz="2200" kern="0" dirty="0">
                <a:solidFill>
                  <a:srgbClr val="FF0000"/>
                </a:solidFill>
              </a:rPr>
              <a:t>】</a:t>
            </a:r>
            <a:r>
              <a:rPr lang="ja-JP" altLang="en-US" sz="2200" kern="0" dirty="0">
                <a:solidFill>
                  <a:schemeClr val="tx1"/>
                </a:solidFill>
              </a:rPr>
              <a:t>小学ウィンパスゼミ　英語　</a:t>
            </a:r>
            <a:r>
              <a:rPr lang="en-US" altLang="ja-JP" sz="2200" kern="0" dirty="0">
                <a:solidFill>
                  <a:schemeClr val="tx1"/>
                </a:solidFill>
              </a:rPr>
              <a:t>Course</a:t>
            </a:r>
            <a:r>
              <a:rPr lang="ja-JP" altLang="en-US" sz="2200" kern="0" dirty="0">
                <a:solidFill>
                  <a:schemeClr val="tx1"/>
                </a:solidFill>
              </a:rPr>
              <a:t>１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540E9FFF-0A98-42F1-A5B9-72E7C71AC76A}"/>
              </a:ext>
            </a:extLst>
          </p:cNvPr>
          <p:cNvSpPr/>
          <p:nvPr/>
        </p:nvSpPr>
        <p:spPr>
          <a:xfrm>
            <a:off x="328928" y="325800"/>
            <a:ext cx="40504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07803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BC903C92-47A2-4D92-893D-D2F8367231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6555" y="1088740"/>
            <a:ext cx="8075237" cy="5177425"/>
          </a:xfrm>
          <a:prstGeom prst="rect">
            <a:avLst/>
          </a:prstGeom>
        </p:spPr>
      </p:pic>
      <p:sp>
        <p:nvSpPr>
          <p:cNvPr id="7" name="タイトル 14">
            <a:extLst>
              <a:ext uri="{FF2B5EF4-FFF2-40B4-BE49-F238E27FC236}">
                <a16:creationId xmlns:a16="http://schemas.microsoft.com/office/drawing/2014/main" id="{52ADE3B1-EA0C-4DFD-B17D-121BFECBC573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566554" y="349587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-4</a:t>
            </a:r>
            <a:r>
              <a:rPr lang="en-US" altLang="ja-JP" sz="2200" kern="0" dirty="0">
                <a:solidFill>
                  <a:srgbClr val="FF0000"/>
                </a:solidFill>
              </a:rPr>
              <a:t>【</a:t>
            </a:r>
            <a:r>
              <a:rPr lang="ja-JP" altLang="en-US" sz="2200" kern="0" dirty="0">
                <a:solidFill>
                  <a:srgbClr val="FF0000"/>
                </a:solidFill>
              </a:rPr>
              <a:t>新刊</a:t>
            </a:r>
            <a:r>
              <a:rPr lang="en-US" altLang="ja-JP" sz="2200" kern="0" dirty="0">
                <a:solidFill>
                  <a:srgbClr val="FF0000"/>
                </a:solidFill>
              </a:rPr>
              <a:t>】</a:t>
            </a:r>
            <a:r>
              <a:rPr lang="ja-JP" altLang="en-US" sz="2200" kern="0" dirty="0">
                <a:solidFill>
                  <a:schemeClr val="tx1"/>
                </a:solidFill>
              </a:rPr>
              <a:t>小学ウィンパスゼミ　英語　</a:t>
            </a:r>
            <a:r>
              <a:rPr lang="en-US" altLang="ja-JP" sz="2200" kern="0" dirty="0">
                <a:solidFill>
                  <a:schemeClr val="tx1"/>
                </a:solidFill>
              </a:rPr>
              <a:t>Course</a:t>
            </a:r>
            <a:r>
              <a:rPr lang="ja-JP" altLang="en-US" sz="2200" kern="0" dirty="0">
                <a:solidFill>
                  <a:schemeClr val="tx1"/>
                </a:solidFill>
              </a:rPr>
              <a:t>１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80F83A82-B713-4A05-9644-678495697EF9}"/>
              </a:ext>
            </a:extLst>
          </p:cNvPr>
          <p:cNvSpPr/>
          <p:nvPr/>
        </p:nvSpPr>
        <p:spPr>
          <a:xfrm>
            <a:off x="364031" y="411835"/>
            <a:ext cx="40504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53106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7DC9B6A-1F69-4CC1-BA03-57DDCDC41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80" y="1178750"/>
            <a:ext cx="3015335" cy="4378432"/>
          </a:xfrm>
          <a:prstGeom prst="rect">
            <a:avLst/>
          </a:prstGeom>
        </p:spPr>
      </p:pic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997827B3-9B08-4EC0-AD9A-12E4762D4C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06915" y="3015249"/>
            <a:ext cx="5234557" cy="3320241"/>
          </a:xfrm>
          <a:prstGeom prst="rect">
            <a:avLst/>
          </a:prstGeom>
        </p:spPr>
      </p:pic>
      <p:sp>
        <p:nvSpPr>
          <p:cNvPr id="6" name="タイトル 14">
            <a:extLst>
              <a:ext uri="{FF2B5EF4-FFF2-40B4-BE49-F238E27FC236}">
                <a16:creationId xmlns:a16="http://schemas.microsoft.com/office/drawing/2014/main" id="{3806C392-CF1F-428E-AEAF-A1F24757E0D1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656462" y="376128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-5</a:t>
            </a:r>
            <a:r>
              <a:rPr lang="en-US" altLang="ja-JP" sz="2200" kern="0" dirty="0">
                <a:solidFill>
                  <a:srgbClr val="FF0000"/>
                </a:solidFill>
              </a:rPr>
              <a:t>【</a:t>
            </a:r>
            <a:r>
              <a:rPr lang="ja-JP" altLang="en-US" sz="2200" kern="0" dirty="0">
                <a:solidFill>
                  <a:srgbClr val="FF0000"/>
                </a:solidFill>
              </a:rPr>
              <a:t>新刊</a:t>
            </a:r>
            <a:r>
              <a:rPr lang="en-US" altLang="ja-JP" sz="2200" kern="0" dirty="0">
                <a:solidFill>
                  <a:srgbClr val="FF0000"/>
                </a:solidFill>
              </a:rPr>
              <a:t>】</a:t>
            </a:r>
            <a:r>
              <a:rPr lang="ja-JP" altLang="en-US" sz="2200" kern="0" dirty="0">
                <a:solidFill>
                  <a:schemeClr val="tx1"/>
                </a:solidFill>
              </a:rPr>
              <a:t>小学ウィンパスゼミ　英語　</a:t>
            </a:r>
            <a:r>
              <a:rPr lang="en-US" altLang="ja-JP" sz="2200" kern="0" dirty="0">
                <a:solidFill>
                  <a:schemeClr val="tx1"/>
                </a:solidFill>
              </a:rPr>
              <a:t>Course</a:t>
            </a:r>
            <a:r>
              <a:rPr lang="ja-JP" altLang="en-US" sz="2200" kern="0" dirty="0">
                <a:solidFill>
                  <a:schemeClr val="tx1"/>
                </a:solidFill>
              </a:rPr>
              <a:t>１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94DD4A09-C677-4AD2-92F5-ADECF4CF1F63}"/>
              </a:ext>
            </a:extLst>
          </p:cNvPr>
          <p:cNvSpPr/>
          <p:nvPr/>
        </p:nvSpPr>
        <p:spPr>
          <a:xfrm>
            <a:off x="442688" y="453030"/>
            <a:ext cx="427549" cy="40317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58AB526-DAFC-4F9B-B703-FF1C41EB7A92}"/>
              </a:ext>
            </a:extLst>
          </p:cNvPr>
          <p:cNvSpPr txBox="1"/>
          <p:nvPr/>
        </p:nvSpPr>
        <p:spPr bwMode="auto">
          <a:xfrm>
            <a:off x="4166955" y="906498"/>
            <a:ext cx="4874517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ja-JP" altLang="en-US" sz="32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ダウンロードテストは</a:t>
            </a:r>
            <a:r>
              <a:rPr kumimoji="1" lang="en-US" altLang="ja-JP" sz="32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2</a:t>
            </a:r>
            <a:r>
              <a:rPr kumimoji="1" lang="ja-JP" altLang="en-US" sz="32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種類</a:t>
            </a:r>
            <a:endParaRPr kumimoji="1" lang="en-US" altLang="ja-JP" sz="3200" dirty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spcBef>
                <a:spcPct val="50000"/>
              </a:spcBef>
            </a:pPr>
            <a:r>
              <a:rPr kumimoji="1" lang="ja-JP" altLang="en-US" sz="32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・講座チェックテスト</a:t>
            </a:r>
            <a:endParaRPr kumimoji="1" lang="en-US" altLang="ja-JP" sz="3200" dirty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sz="32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・達成度確認テスト</a:t>
            </a:r>
            <a:endParaRPr kumimoji="1" lang="ja-JP" altLang="en-US" sz="3200" dirty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3805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4"/>
          <p:cNvSpPr txBox="1">
            <a:spLocks/>
          </p:cNvSpPr>
          <p:nvPr/>
        </p:nvSpPr>
        <p:spPr bwMode="auto">
          <a:xfrm>
            <a:off x="628168" y="323655"/>
            <a:ext cx="8033726" cy="641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ja-JP" altLang="en-US" sz="2200" kern="0" dirty="0">
                <a:solidFill>
                  <a:schemeClr val="tx1"/>
                </a:solidFill>
              </a:rPr>
              <a:t>オンデマンド出版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07F9015B-D1B5-4631-A64A-D967810A5FA9}"/>
              </a:ext>
            </a:extLst>
          </p:cNvPr>
          <p:cNvSpPr/>
          <p:nvPr/>
        </p:nvSpPr>
        <p:spPr>
          <a:xfrm>
            <a:off x="423907" y="413665"/>
            <a:ext cx="40504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F21BA98-813C-4945-BC52-86277CECFF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026575"/>
              </p:ext>
            </p:extLst>
          </p:nvPr>
        </p:nvGraphicFramePr>
        <p:xfrm>
          <a:off x="400817" y="2566003"/>
          <a:ext cx="8346211" cy="3632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9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6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32306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仕様・価格</a:t>
                      </a:r>
                    </a:p>
                  </a:txBody>
                  <a:tcPr anchor="ctr">
                    <a:solidFill>
                      <a:srgbClr val="009A3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ページ単価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×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ご注文本冊ぺージ数（最低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20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ページ）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×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部数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ページ単価は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20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円前後。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例①本冊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20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ページの教材を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30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冊つくると、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冊あたり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500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円（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※1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ページ＠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25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円）</a:t>
                      </a:r>
                      <a:endParaRPr kumimoji="1" lang="en-US" altLang="ja-JP" b="1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例②本冊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40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ページの教材を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60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冊つくると、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冊あたり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800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円（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※1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ページ＠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20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円）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冊以上のご注文で５％献本が付きます。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（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冊を上限とします）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ご注文から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日以内でお届けします。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19BE0885-CB6E-4550-8548-F1BCA55149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281283"/>
              </p:ext>
            </p:extLst>
          </p:nvPr>
        </p:nvGraphicFramePr>
        <p:xfrm>
          <a:off x="400818" y="1178751"/>
          <a:ext cx="8346210" cy="11941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9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6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94174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商品コンセプト</a:t>
                      </a:r>
                    </a:p>
                  </a:txBody>
                  <a:tcPr anchor="ctr">
                    <a:solidFill>
                      <a:srgbClr val="009A3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文理の既存テキストから講座単位で選択できる、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セミオーダーテキストです。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入試範囲の変更、講習日程の増減にも対応できます。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図 5">
            <a:extLst>
              <a:ext uri="{FF2B5EF4-FFF2-40B4-BE49-F238E27FC236}">
                <a16:creationId xmlns:a16="http://schemas.microsoft.com/office/drawing/2014/main" id="{7D7CE467-78F1-4E40-BAF9-B5E1CA46A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7740" y="4486398"/>
            <a:ext cx="2075332" cy="150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87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01C297E4-5A94-4D93-9BDD-D0E6959934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298" y="1223755"/>
            <a:ext cx="8099425" cy="3431006"/>
          </a:xfrm>
          <a:prstGeom prst="rect">
            <a:avLst/>
          </a:prstGeom>
        </p:spPr>
      </p:pic>
      <p:sp>
        <p:nvSpPr>
          <p:cNvPr id="5" name="タイトル 14">
            <a:extLst>
              <a:ext uri="{FF2B5EF4-FFF2-40B4-BE49-F238E27FC236}">
                <a16:creationId xmlns:a16="http://schemas.microsoft.com/office/drawing/2014/main" id="{4C5B4B50-68A7-4853-99E6-52F50297C252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522288" y="321857"/>
            <a:ext cx="709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2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r>
              <a:rPr lang="ja-JP" altLang="en-US" sz="2200" kern="0" dirty="0">
                <a:solidFill>
                  <a:srgbClr val="FF0000"/>
                </a:solidFill>
              </a:rPr>
              <a:t>　</a:t>
            </a:r>
            <a:r>
              <a:rPr lang="en-US" altLang="ja-JP" sz="2200" kern="0" dirty="0">
                <a:solidFill>
                  <a:schemeClr val="tx1"/>
                </a:solidFill>
              </a:rPr>
              <a:t>-1</a:t>
            </a:r>
            <a:r>
              <a:rPr lang="ja-JP" altLang="en-US" sz="2200" dirty="0">
                <a:solidFill>
                  <a:srgbClr val="FF0000"/>
                </a:solidFill>
              </a:rPr>
              <a:t>　</a:t>
            </a:r>
            <a:r>
              <a:rPr lang="ja-JP" altLang="en-US" sz="2200" kern="0" dirty="0">
                <a:solidFill>
                  <a:schemeClr val="tx1"/>
                </a:solidFill>
              </a:rPr>
              <a:t>オンデマンド出版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E2009990-FA98-480E-91BC-7CEA719A77C3}"/>
              </a:ext>
            </a:extLst>
          </p:cNvPr>
          <p:cNvSpPr/>
          <p:nvPr/>
        </p:nvSpPr>
        <p:spPr>
          <a:xfrm>
            <a:off x="423907" y="413665"/>
            <a:ext cx="40504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>
              <a:lnSpc>
                <a:spcPts val="2800"/>
              </a:lnSpc>
            </a:pPr>
            <a:r>
              <a:rPr kumimoji="1" lang="en-US" altLang="ja-JP" sz="2000" b="1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kumimoji="1" lang="ja-JP" altLang="en-US" sz="2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442AD75-2C84-46D6-98A2-DAC23F1092D8}"/>
              </a:ext>
            </a:extLst>
          </p:cNvPr>
          <p:cNvSpPr txBox="1"/>
          <p:nvPr/>
        </p:nvSpPr>
        <p:spPr bwMode="auto">
          <a:xfrm>
            <a:off x="5368811" y="4654761"/>
            <a:ext cx="3341146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ja-JP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ネットで簡単！</a:t>
            </a:r>
            <a:endParaRPr kumimoji="1" lang="en-US" altLang="ja-JP" sz="32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kumimoji="1" lang="ja-JP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オンデマンド作成</a:t>
            </a:r>
            <a:endParaRPr kumimoji="1" lang="en-US" altLang="ja-JP" sz="32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Ｐゴシック" panose="020B0600070205080204" pitchFamily="50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sz="1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（</a:t>
            </a:r>
            <a:r>
              <a:rPr kumimoji="1" lang="ja-JP" altLang="en-US" sz="1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anose="020B0600070205080204" pitchFamily="50" charset="-128"/>
              </a:rPr>
              <a:t>ご利用には事前登録が必要です。）</a:t>
            </a:r>
          </a:p>
        </p:txBody>
      </p:sp>
    </p:spTree>
    <p:extLst>
      <p:ext uri="{BB962C8B-B14F-4D97-AF65-F5344CB8AC3E}">
        <p14:creationId xmlns:p14="http://schemas.microsoft.com/office/powerpoint/2010/main" val="1119412539"/>
      </p:ext>
    </p:extLst>
  </p:cSld>
  <p:clrMapOvr>
    <a:masterClrMapping/>
  </p:clrMapOvr>
</p:sld>
</file>

<file path=ppt/theme/theme1.xml><?xml version="1.0" encoding="utf-8"?>
<a:theme xmlns:a="http://schemas.openxmlformats.org/drawingml/2006/main" name="1_Gakken">
  <a:themeElements>
    <a:clrScheme name="ユーザー設定 3">
      <a:dk1>
        <a:srgbClr val="3C3C3B"/>
      </a:dk1>
      <a:lt1>
        <a:srgbClr val="FFFFFE"/>
      </a:lt1>
      <a:dk2>
        <a:srgbClr val="009944"/>
      </a:dk2>
      <a:lt2>
        <a:srgbClr val="EDEEEB"/>
      </a:lt2>
      <a:accent1>
        <a:srgbClr val="52A95F"/>
      </a:accent1>
      <a:accent2>
        <a:srgbClr val="247AB4"/>
      </a:accent2>
      <a:accent3>
        <a:srgbClr val="EBC929"/>
      </a:accent3>
      <a:accent4>
        <a:srgbClr val="E47823"/>
      </a:accent4>
      <a:accent5>
        <a:srgbClr val="E1A251"/>
      </a:accent5>
      <a:accent6>
        <a:srgbClr val="8BC04F"/>
      </a:accent6>
      <a:hlink>
        <a:srgbClr val="364D75"/>
      </a:hlink>
      <a:folHlink>
        <a:srgbClr val="B2B2B2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chemeClr val="tx1"/>
          </a:solidFill>
        </a:ln>
      </a:spPr>
      <a:bodyPr rtlCol="0" anchor="t" anchorCtr="0"/>
      <a:lstStyle>
        <a:defPPr>
          <a:defRPr sz="10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val="000099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spcBef>
            <a:spcPct val="50000"/>
          </a:spcBef>
          <a:defRPr sz="3200" dirty="0" smtClean="0">
            <a:solidFill>
              <a:srgbClr val="009900"/>
            </a:solidFill>
            <a:effectLst>
              <a:outerShdw blurRad="38100" dist="38100" dir="2700000" algn="tl">
                <a:srgbClr val="C0C0C0"/>
              </a:outerShdw>
            </a:effectLst>
            <a:latin typeface="HGP創英角ｺﾞｼｯｸUB" pitchFamily="50" charset="-128"/>
            <a:ea typeface="HGP創英角ｺﾞｼｯｸUB" pitchFamily="50" charset="-128"/>
          </a:defRPr>
        </a:defPPr>
      </a:lstStyle>
    </a:txDef>
  </a:objectDefaults>
  <a:extraClrSchemeLst>
    <a:extraClrScheme>
      <a:clrScheme name="1_Gakke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akke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akke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akke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akke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akke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akke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29285</TotalTime>
  <Words>665</Words>
  <Application>Microsoft Office PowerPoint</Application>
  <PresentationFormat>画面に合わせる (4:3)</PresentationFormat>
  <Paragraphs>131</Paragraphs>
  <Slides>19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7" baseType="lpstr">
      <vt:lpstr>HGP創英角ｺﾞｼｯｸUB</vt:lpstr>
      <vt:lpstr>Meiryo UI</vt:lpstr>
      <vt:lpstr>ＭＳ Ｐゴシック</vt:lpstr>
      <vt:lpstr>メイリオ</vt:lpstr>
      <vt:lpstr>Arial</vt:lpstr>
      <vt:lpstr>News Gothic MT</vt:lpstr>
      <vt:lpstr>Wingdings</vt:lpstr>
      <vt:lpstr>1_Gakken</vt:lpstr>
      <vt:lpstr>PowerPoint プレゼンテーション</vt:lpstr>
      <vt:lpstr>PowerPoint プレゼンテーション</vt:lpstr>
      <vt:lpstr>　-1【新刊】小学ウィンパスゼミ　英語　Course１</vt:lpstr>
      <vt:lpstr>　-2【新刊】小学ウィンパスゼミ　英語　Course１</vt:lpstr>
      <vt:lpstr>　-3【新刊】小学ウィンパスゼミ　英語　Course１</vt:lpstr>
      <vt:lpstr>　-4【新刊】小学ウィンパスゼミ　英語　Course１</vt:lpstr>
      <vt:lpstr>　-5【新刊】小学ウィンパスゼミ　英語　Course１</vt:lpstr>
      <vt:lpstr>PowerPoint プレゼンテーション</vt:lpstr>
      <vt:lpstr>　-1　オンデマンド出版</vt:lpstr>
      <vt:lpstr>　-2　オンデマンド出版</vt:lpstr>
      <vt:lpstr>　-3　オンデマンド出版</vt:lpstr>
      <vt:lpstr>　-4　オンデマンド出版</vt:lpstr>
      <vt:lpstr>　-5　オンデマンド出版</vt:lpstr>
      <vt:lpstr>　　-6　オンデマンド出版</vt:lpstr>
      <vt:lpstr>　-7　オンデマンド出版</vt:lpstr>
      <vt:lpstr>　-8　オンデマンド出版</vt:lpstr>
      <vt:lpstr>　-9　オンデマンド出版</vt:lpstr>
      <vt:lpstr>　-10　オンデマンド出版</vt:lpstr>
      <vt:lpstr>お問い合わせは下記まで お願いします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藤下</dc:creator>
  <cp:lastModifiedBy>Yanagi Hiroki</cp:lastModifiedBy>
  <cp:revision>196</cp:revision>
  <cp:lastPrinted>2019-08-01T11:56:44Z</cp:lastPrinted>
  <dcterms:created xsi:type="dcterms:W3CDTF">2016-11-17T00:49:46Z</dcterms:created>
  <dcterms:modified xsi:type="dcterms:W3CDTF">2020-07-08T09:13:25Z</dcterms:modified>
</cp:coreProperties>
</file>